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4"/>
  </p:notesMasterIdLst>
  <p:sldIdLst>
    <p:sldId id="256" r:id="rId2"/>
    <p:sldId id="260" r:id="rId3"/>
    <p:sldId id="280" r:id="rId4"/>
    <p:sldId id="257" r:id="rId5"/>
    <p:sldId id="282" r:id="rId6"/>
    <p:sldId id="259" r:id="rId7"/>
    <p:sldId id="261" r:id="rId8"/>
    <p:sldId id="262" r:id="rId9"/>
    <p:sldId id="281" r:id="rId10"/>
    <p:sldId id="266" r:id="rId11"/>
    <p:sldId id="267" r:id="rId12"/>
    <p:sldId id="270" r:id="rId13"/>
    <p:sldId id="283" r:id="rId14"/>
    <p:sldId id="263" r:id="rId15"/>
    <p:sldId id="268" r:id="rId16"/>
    <p:sldId id="264" r:id="rId17"/>
    <p:sldId id="265" r:id="rId18"/>
    <p:sldId id="273" r:id="rId19"/>
    <p:sldId id="269" r:id="rId20"/>
    <p:sldId id="286" r:id="rId21"/>
    <p:sldId id="272" r:id="rId22"/>
    <p:sldId id="276" r:id="rId23"/>
    <p:sldId id="284" r:id="rId24"/>
    <p:sldId id="285" r:id="rId25"/>
    <p:sldId id="277" r:id="rId26"/>
    <p:sldId id="278" r:id="rId27"/>
    <p:sldId id="288" r:id="rId28"/>
    <p:sldId id="271" r:id="rId29"/>
    <p:sldId id="274" r:id="rId30"/>
    <p:sldId id="279" r:id="rId31"/>
    <p:sldId id="287" r:id="rId32"/>
    <p:sldId id="275"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88"/>
    <p:restoredTop sz="73018"/>
  </p:normalViewPr>
  <p:slideViewPr>
    <p:cSldViewPr snapToGrid="0">
      <p:cViewPr varScale="1">
        <p:scale>
          <a:sx n="89" d="100"/>
          <a:sy n="89" d="100"/>
        </p:scale>
        <p:origin x="23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34937F-54B0-4D17-AE27-F5E8A9E9625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5CB0F17-FD35-4AB6-BB78-C46B74C451DD}">
      <dgm:prSet/>
      <dgm:spPr/>
      <dgm:t>
        <a:bodyPr/>
        <a:lstStyle/>
        <a:p>
          <a:r>
            <a:rPr lang="en-US"/>
            <a:t>Neural networks can be complicated!</a:t>
          </a:r>
        </a:p>
      </dgm:t>
    </dgm:pt>
    <dgm:pt modelId="{7CEF5A08-E394-4BAA-94AE-BD6C55659618}" type="parTrans" cxnId="{F092CB42-E502-465E-9F89-E7599AB00B0B}">
      <dgm:prSet/>
      <dgm:spPr/>
      <dgm:t>
        <a:bodyPr/>
        <a:lstStyle/>
        <a:p>
          <a:endParaRPr lang="en-US"/>
        </a:p>
      </dgm:t>
    </dgm:pt>
    <dgm:pt modelId="{17B31B9F-1D51-4C3B-A446-4FB32A8BE436}" type="sibTrans" cxnId="{F092CB42-E502-465E-9F89-E7599AB00B0B}">
      <dgm:prSet/>
      <dgm:spPr/>
      <dgm:t>
        <a:bodyPr/>
        <a:lstStyle/>
        <a:p>
          <a:endParaRPr lang="en-US"/>
        </a:p>
      </dgm:t>
    </dgm:pt>
    <dgm:pt modelId="{6FF56A6B-2563-486F-84E6-00C1D58A0B9C}">
      <dgm:prSet/>
      <dgm:spPr/>
      <dgm:t>
        <a:bodyPr/>
        <a:lstStyle/>
        <a:p>
          <a:r>
            <a:rPr lang="en-US"/>
            <a:t>I don’t understand many things about neural networks (most people don’t)!</a:t>
          </a:r>
        </a:p>
      </dgm:t>
    </dgm:pt>
    <dgm:pt modelId="{0B481ACB-C5ED-4D8B-BFE7-7F52BC553BD3}" type="parTrans" cxnId="{97985745-4A39-491F-9139-27DB0B5F0E8F}">
      <dgm:prSet/>
      <dgm:spPr/>
      <dgm:t>
        <a:bodyPr/>
        <a:lstStyle/>
        <a:p>
          <a:endParaRPr lang="en-US"/>
        </a:p>
      </dgm:t>
    </dgm:pt>
    <dgm:pt modelId="{E4E23D41-7316-47E9-A018-874B4CC6F524}" type="sibTrans" cxnId="{97985745-4A39-491F-9139-27DB0B5F0E8F}">
      <dgm:prSet/>
      <dgm:spPr/>
      <dgm:t>
        <a:bodyPr/>
        <a:lstStyle/>
        <a:p>
          <a:endParaRPr lang="en-US"/>
        </a:p>
      </dgm:t>
    </dgm:pt>
    <dgm:pt modelId="{31CEFD22-4F1B-4169-AC98-2D70375E7B91}">
      <dgm:prSet/>
      <dgm:spPr/>
      <dgm:t>
        <a:bodyPr/>
        <a:lstStyle/>
        <a:p>
          <a:r>
            <a:rPr lang="en-US"/>
            <a:t>Don’t get overwhelmed, let’s do this one step at a time! </a:t>
          </a:r>
        </a:p>
      </dgm:t>
    </dgm:pt>
    <dgm:pt modelId="{10BD3246-DDF5-4F6C-A80F-B72659256DE8}" type="parTrans" cxnId="{5503A6B9-80AF-4734-920C-8B529CB99CF0}">
      <dgm:prSet/>
      <dgm:spPr/>
      <dgm:t>
        <a:bodyPr/>
        <a:lstStyle/>
        <a:p>
          <a:endParaRPr lang="en-US"/>
        </a:p>
      </dgm:t>
    </dgm:pt>
    <dgm:pt modelId="{E79C0A6D-A413-4946-AF63-2B6047B6EF02}" type="sibTrans" cxnId="{5503A6B9-80AF-4734-920C-8B529CB99CF0}">
      <dgm:prSet/>
      <dgm:spPr/>
      <dgm:t>
        <a:bodyPr/>
        <a:lstStyle/>
        <a:p>
          <a:endParaRPr lang="en-US"/>
        </a:p>
      </dgm:t>
    </dgm:pt>
    <dgm:pt modelId="{50D6BC98-435D-4596-96DC-3F2CF20B68DB}" type="pres">
      <dgm:prSet presAssocID="{D434937F-54B0-4D17-AE27-F5E8A9E9625D}" presName="root" presStyleCnt="0">
        <dgm:presLayoutVars>
          <dgm:dir/>
          <dgm:resizeHandles val="exact"/>
        </dgm:presLayoutVars>
      </dgm:prSet>
      <dgm:spPr/>
    </dgm:pt>
    <dgm:pt modelId="{B12B49A9-72BC-4AFD-B40E-CAEA2D196F0D}" type="pres">
      <dgm:prSet presAssocID="{D5CB0F17-FD35-4AB6-BB78-C46B74C451DD}" presName="compNode" presStyleCnt="0"/>
      <dgm:spPr/>
    </dgm:pt>
    <dgm:pt modelId="{D51A2358-6DD7-4280-B095-A0F4063AEB7A}" type="pres">
      <dgm:prSet presAssocID="{D5CB0F17-FD35-4AB6-BB78-C46B74C451D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in"/>
        </a:ext>
      </dgm:extLst>
    </dgm:pt>
    <dgm:pt modelId="{7CE0B986-19D8-48FE-A19F-EFB55493D61A}" type="pres">
      <dgm:prSet presAssocID="{D5CB0F17-FD35-4AB6-BB78-C46B74C451DD}" presName="spaceRect" presStyleCnt="0"/>
      <dgm:spPr/>
    </dgm:pt>
    <dgm:pt modelId="{5B74CF01-8956-40B3-BFFB-E828DF2A8E5B}" type="pres">
      <dgm:prSet presAssocID="{D5CB0F17-FD35-4AB6-BB78-C46B74C451DD}" presName="textRect" presStyleLbl="revTx" presStyleIdx="0" presStyleCnt="3">
        <dgm:presLayoutVars>
          <dgm:chMax val="1"/>
          <dgm:chPref val="1"/>
        </dgm:presLayoutVars>
      </dgm:prSet>
      <dgm:spPr/>
    </dgm:pt>
    <dgm:pt modelId="{64585ACA-247B-4594-9B32-4CCE8C4F2FD7}" type="pres">
      <dgm:prSet presAssocID="{17B31B9F-1D51-4C3B-A446-4FB32A8BE436}" presName="sibTrans" presStyleCnt="0"/>
      <dgm:spPr/>
    </dgm:pt>
    <dgm:pt modelId="{DA76B96A-8217-4C5D-84C9-FC5917FD2FFA}" type="pres">
      <dgm:prSet presAssocID="{6FF56A6B-2563-486F-84E6-00C1D58A0B9C}" presName="compNode" presStyleCnt="0"/>
      <dgm:spPr/>
    </dgm:pt>
    <dgm:pt modelId="{06E67780-B33C-4212-8FB0-0E466302D8B0}" type="pres">
      <dgm:prSet presAssocID="{6FF56A6B-2563-486F-84E6-00C1D58A0B9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in in head"/>
        </a:ext>
      </dgm:extLst>
    </dgm:pt>
    <dgm:pt modelId="{F4C0234E-EBC7-4A1D-8186-93EED87B5E10}" type="pres">
      <dgm:prSet presAssocID="{6FF56A6B-2563-486F-84E6-00C1D58A0B9C}" presName="spaceRect" presStyleCnt="0"/>
      <dgm:spPr/>
    </dgm:pt>
    <dgm:pt modelId="{546D9339-F7E2-4705-A0ED-E9D49A557AD9}" type="pres">
      <dgm:prSet presAssocID="{6FF56A6B-2563-486F-84E6-00C1D58A0B9C}" presName="textRect" presStyleLbl="revTx" presStyleIdx="1" presStyleCnt="3">
        <dgm:presLayoutVars>
          <dgm:chMax val="1"/>
          <dgm:chPref val="1"/>
        </dgm:presLayoutVars>
      </dgm:prSet>
      <dgm:spPr/>
    </dgm:pt>
    <dgm:pt modelId="{8550A235-DB05-40EA-B5C1-C45271F5AA05}" type="pres">
      <dgm:prSet presAssocID="{E4E23D41-7316-47E9-A018-874B4CC6F524}" presName="sibTrans" presStyleCnt="0"/>
      <dgm:spPr/>
    </dgm:pt>
    <dgm:pt modelId="{744B6920-9560-4AB8-9904-BB9EBF96D0EA}" type="pres">
      <dgm:prSet presAssocID="{31CEFD22-4F1B-4169-AC98-2D70375E7B91}" presName="compNode" presStyleCnt="0"/>
      <dgm:spPr/>
    </dgm:pt>
    <dgm:pt modelId="{34C90E1B-B8B5-4DD0-8FA3-A74E6C9BB572}" type="pres">
      <dgm:prSet presAssocID="{31CEFD22-4F1B-4169-AC98-2D70375E7B9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orkflow"/>
        </a:ext>
      </dgm:extLst>
    </dgm:pt>
    <dgm:pt modelId="{98B9A8D4-D836-436B-9A71-55FE32F1F90B}" type="pres">
      <dgm:prSet presAssocID="{31CEFD22-4F1B-4169-AC98-2D70375E7B91}" presName="spaceRect" presStyleCnt="0"/>
      <dgm:spPr/>
    </dgm:pt>
    <dgm:pt modelId="{E24610E5-2CF9-43B8-AB6D-242478609C2C}" type="pres">
      <dgm:prSet presAssocID="{31CEFD22-4F1B-4169-AC98-2D70375E7B91}" presName="textRect" presStyleLbl="revTx" presStyleIdx="2" presStyleCnt="3">
        <dgm:presLayoutVars>
          <dgm:chMax val="1"/>
          <dgm:chPref val="1"/>
        </dgm:presLayoutVars>
      </dgm:prSet>
      <dgm:spPr/>
    </dgm:pt>
  </dgm:ptLst>
  <dgm:cxnLst>
    <dgm:cxn modelId="{32A64902-7A64-4F22-935E-3505196BCD86}" type="presOf" srcId="{31CEFD22-4F1B-4169-AC98-2D70375E7B91}" destId="{E24610E5-2CF9-43B8-AB6D-242478609C2C}" srcOrd="0" destOrd="0" presId="urn:microsoft.com/office/officeart/2018/2/layout/IconLabelList"/>
    <dgm:cxn modelId="{DAA8E61D-45CE-4897-B676-31BB9FD00EB0}" type="presOf" srcId="{D5CB0F17-FD35-4AB6-BB78-C46B74C451DD}" destId="{5B74CF01-8956-40B3-BFFB-E828DF2A8E5B}" srcOrd="0" destOrd="0" presId="urn:microsoft.com/office/officeart/2018/2/layout/IconLabelList"/>
    <dgm:cxn modelId="{A8347620-F007-49B2-8BE3-70FC7D691550}" type="presOf" srcId="{6FF56A6B-2563-486F-84E6-00C1D58A0B9C}" destId="{546D9339-F7E2-4705-A0ED-E9D49A557AD9}" srcOrd="0" destOrd="0" presId="urn:microsoft.com/office/officeart/2018/2/layout/IconLabelList"/>
    <dgm:cxn modelId="{0B30CB32-20A7-4110-B26B-40FC3BA035E0}" type="presOf" srcId="{D434937F-54B0-4D17-AE27-F5E8A9E9625D}" destId="{50D6BC98-435D-4596-96DC-3F2CF20B68DB}" srcOrd="0" destOrd="0" presId="urn:microsoft.com/office/officeart/2018/2/layout/IconLabelList"/>
    <dgm:cxn modelId="{F092CB42-E502-465E-9F89-E7599AB00B0B}" srcId="{D434937F-54B0-4D17-AE27-F5E8A9E9625D}" destId="{D5CB0F17-FD35-4AB6-BB78-C46B74C451DD}" srcOrd="0" destOrd="0" parTransId="{7CEF5A08-E394-4BAA-94AE-BD6C55659618}" sibTransId="{17B31B9F-1D51-4C3B-A446-4FB32A8BE436}"/>
    <dgm:cxn modelId="{97985745-4A39-491F-9139-27DB0B5F0E8F}" srcId="{D434937F-54B0-4D17-AE27-F5E8A9E9625D}" destId="{6FF56A6B-2563-486F-84E6-00C1D58A0B9C}" srcOrd="1" destOrd="0" parTransId="{0B481ACB-C5ED-4D8B-BFE7-7F52BC553BD3}" sibTransId="{E4E23D41-7316-47E9-A018-874B4CC6F524}"/>
    <dgm:cxn modelId="{5503A6B9-80AF-4734-920C-8B529CB99CF0}" srcId="{D434937F-54B0-4D17-AE27-F5E8A9E9625D}" destId="{31CEFD22-4F1B-4169-AC98-2D70375E7B91}" srcOrd="2" destOrd="0" parTransId="{10BD3246-DDF5-4F6C-A80F-B72659256DE8}" sibTransId="{E79C0A6D-A413-4946-AF63-2B6047B6EF02}"/>
    <dgm:cxn modelId="{E415CAC6-7458-41A7-A802-122F1D069E47}" type="presParOf" srcId="{50D6BC98-435D-4596-96DC-3F2CF20B68DB}" destId="{B12B49A9-72BC-4AFD-B40E-CAEA2D196F0D}" srcOrd="0" destOrd="0" presId="urn:microsoft.com/office/officeart/2018/2/layout/IconLabelList"/>
    <dgm:cxn modelId="{0559C7AE-74F6-41A1-AB0D-1B5D8E317217}" type="presParOf" srcId="{B12B49A9-72BC-4AFD-B40E-CAEA2D196F0D}" destId="{D51A2358-6DD7-4280-B095-A0F4063AEB7A}" srcOrd="0" destOrd="0" presId="urn:microsoft.com/office/officeart/2018/2/layout/IconLabelList"/>
    <dgm:cxn modelId="{894790C4-DD5A-4832-9B97-FC7D2B03AB7C}" type="presParOf" srcId="{B12B49A9-72BC-4AFD-B40E-CAEA2D196F0D}" destId="{7CE0B986-19D8-48FE-A19F-EFB55493D61A}" srcOrd="1" destOrd="0" presId="urn:microsoft.com/office/officeart/2018/2/layout/IconLabelList"/>
    <dgm:cxn modelId="{D036E911-7859-4AD6-B653-0B03BAD0649D}" type="presParOf" srcId="{B12B49A9-72BC-4AFD-B40E-CAEA2D196F0D}" destId="{5B74CF01-8956-40B3-BFFB-E828DF2A8E5B}" srcOrd="2" destOrd="0" presId="urn:microsoft.com/office/officeart/2018/2/layout/IconLabelList"/>
    <dgm:cxn modelId="{77D92E89-5CFD-416E-B91F-7D528D67ABEB}" type="presParOf" srcId="{50D6BC98-435D-4596-96DC-3F2CF20B68DB}" destId="{64585ACA-247B-4594-9B32-4CCE8C4F2FD7}" srcOrd="1" destOrd="0" presId="urn:microsoft.com/office/officeart/2018/2/layout/IconLabelList"/>
    <dgm:cxn modelId="{6EAFDAE7-C500-4F44-A43B-B223A6A97EE5}" type="presParOf" srcId="{50D6BC98-435D-4596-96DC-3F2CF20B68DB}" destId="{DA76B96A-8217-4C5D-84C9-FC5917FD2FFA}" srcOrd="2" destOrd="0" presId="urn:microsoft.com/office/officeart/2018/2/layout/IconLabelList"/>
    <dgm:cxn modelId="{25089E6A-6542-4159-9AED-EDD0206C0A10}" type="presParOf" srcId="{DA76B96A-8217-4C5D-84C9-FC5917FD2FFA}" destId="{06E67780-B33C-4212-8FB0-0E466302D8B0}" srcOrd="0" destOrd="0" presId="urn:microsoft.com/office/officeart/2018/2/layout/IconLabelList"/>
    <dgm:cxn modelId="{E29CFD68-E9CD-4FFA-847A-9B0B7E4C88EF}" type="presParOf" srcId="{DA76B96A-8217-4C5D-84C9-FC5917FD2FFA}" destId="{F4C0234E-EBC7-4A1D-8186-93EED87B5E10}" srcOrd="1" destOrd="0" presId="urn:microsoft.com/office/officeart/2018/2/layout/IconLabelList"/>
    <dgm:cxn modelId="{50BD6CE2-360C-4C95-A69B-A5CE019587BA}" type="presParOf" srcId="{DA76B96A-8217-4C5D-84C9-FC5917FD2FFA}" destId="{546D9339-F7E2-4705-A0ED-E9D49A557AD9}" srcOrd="2" destOrd="0" presId="urn:microsoft.com/office/officeart/2018/2/layout/IconLabelList"/>
    <dgm:cxn modelId="{01999158-3A09-4D31-B428-A59E113AB9D1}" type="presParOf" srcId="{50D6BC98-435D-4596-96DC-3F2CF20B68DB}" destId="{8550A235-DB05-40EA-B5C1-C45271F5AA05}" srcOrd="3" destOrd="0" presId="urn:microsoft.com/office/officeart/2018/2/layout/IconLabelList"/>
    <dgm:cxn modelId="{BD2079DE-628A-4AED-8C5C-BA074342C444}" type="presParOf" srcId="{50D6BC98-435D-4596-96DC-3F2CF20B68DB}" destId="{744B6920-9560-4AB8-9904-BB9EBF96D0EA}" srcOrd="4" destOrd="0" presId="urn:microsoft.com/office/officeart/2018/2/layout/IconLabelList"/>
    <dgm:cxn modelId="{CEACC0B8-5B03-4F9B-AC35-4F180A3BDFFF}" type="presParOf" srcId="{744B6920-9560-4AB8-9904-BB9EBF96D0EA}" destId="{34C90E1B-B8B5-4DD0-8FA3-A74E6C9BB572}" srcOrd="0" destOrd="0" presId="urn:microsoft.com/office/officeart/2018/2/layout/IconLabelList"/>
    <dgm:cxn modelId="{BAB65B96-FFCF-4B79-8BF9-0FFFE725C55A}" type="presParOf" srcId="{744B6920-9560-4AB8-9904-BB9EBF96D0EA}" destId="{98B9A8D4-D836-436B-9A71-55FE32F1F90B}" srcOrd="1" destOrd="0" presId="urn:microsoft.com/office/officeart/2018/2/layout/IconLabelList"/>
    <dgm:cxn modelId="{D136EF59-40FB-4835-8BDC-0B505BCE0F7A}" type="presParOf" srcId="{744B6920-9560-4AB8-9904-BB9EBF96D0EA}" destId="{E24610E5-2CF9-43B8-AB6D-242478609C2C}"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FCE5D3-438D-414C-A505-C737DD0460CB}" type="doc">
      <dgm:prSet loTypeId="urn:microsoft.com/office/officeart/2016/7/layout/BasicLinearProcessNumbered" loCatId="process" qsTypeId="urn:microsoft.com/office/officeart/2005/8/quickstyle/simple4" qsCatId="simple" csTypeId="urn:microsoft.com/office/officeart/2005/8/colors/colorful1" csCatId="colorful"/>
      <dgm:spPr/>
      <dgm:t>
        <a:bodyPr/>
        <a:lstStyle/>
        <a:p>
          <a:endParaRPr lang="en-US"/>
        </a:p>
      </dgm:t>
    </dgm:pt>
    <dgm:pt modelId="{7C497188-9816-41C5-9B8B-567C9E76F86E}">
      <dgm:prSet/>
      <dgm:spPr/>
      <dgm:t>
        <a:bodyPr/>
        <a:lstStyle/>
        <a:p>
          <a:r>
            <a:rPr lang="en-US"/>
            <a:t>We learned about the history of Neural Networks, who created them, and why they look the way they do</a:t>
          </a:r>
        </a:p>
      </dgm:t>
    </dgm:pt>
    <dgm:pt modelId="{6B2E0110-9D91-4F8A-AA8C-80C3B1CA0C9E}" type="parTrans" cxnId="{3E65EEEE-B172-4AFC-B3E1-A58DBF956310}">
      <dgm:prSet/>
      <dgm:spPr/>
      <dgm:t>
        <a:bodyPr/>
        <a:lstStyle/>
        <a:p>
          <a:endParaRPr lang="en-US"/>
        </a:p>
      </dgm:t>
    </dgm:pt>
    <dgm:pt modelId="{55A1C139-F2BA-4B51-B6E2-9CBDA0BBE2B4}" type="sibTrans" cxnId="{3E65EEEE-B172-4AFC-B3E1-A58DBF956310}">
      <dgm:prSet phldrT="1"/>
      <dgm:spPr/>
      <dgm:t>
        <a:bodyPr/>
        <a:lstStyle/>
        <a:p>
          <a:r>
            <a:rPr lang="en-US"/>
            <a:t>1</a:t>
          </a:r>
        </a:p>
      </dgm:t>
    </dgm:pt>
    <dgm:pt modelId="{882C6AA9-150E-4BA4-A247-DACB592FF5FD}">
      <dgm:prSet/>
      <dgm:spPr/>
      <dgm:t>
        <a:bodyPr/>
        <a:lstStyle/>
        <a:p>
          <a:r>
            <a:rPr lang="en-US"/>
            <a:t>We learned exactly what a neural network is, and how it’s not as frightening as you might think</a:t>
          </a:r>
        </a:p>
      </dgm:t>
    </dgm:pt>
    <dgm:pt modelId="{EC0B60B8-C229-4C0C-9D7A-C75C66D5B1C5}" type="parTrans" cxnId="{C2AB4894-C192-466E-B3BE-AE18EEE6708F}">
      <dgm:prSet/>
      <dgm:spPr/>
      <dgm:t>
        <a:bodyPr/>
        <a:lstStyle/>
        <a:p>
          <a:endParaRPr lang="en-US"/>
        </a:p>
      </dgm:t>
    </dgm:pt>
    <dgm:pt modelId="{BE4F2A03-0A94-45D9-A593-267E5C009D66}" type="sibTrans" cxnId="{C2AB4894-C192-466E-B3BE-AE18EEE6708F}">
      <dgm:prSet phldrT="2"/>
      <dgm:spPr/>
      <dgm:t>
        <a:bodyPr/>
        <a:lstStyle/>
        <a:p>
          <a:r>
            <a:rPr lang="en-US"/>
            <a:t>2</a:t>
          </a:r>
        </a:p>
      </dgm:t>
    </dgm:pt>
    <dgm:pt modelId="{E7E5BFA8-566F-4948-9F67-B453D76DBDDF}">
      <dgm:prSet/>
      <dgm:spPr/>
      <dgm:t>
        <a:bodyPr/>
        <a:lstStyle/>
        <a:p>
          <a:r>
            <a:rPr lang="en-US"/>
            <a:t>We talked about the structure of neural networks and how they are composed of individual neurons</a:t>
          </a:r>
        </a:p>
      </dgm:t>
    </dgm:pt>
    <dgm:pt modelId="{4F1A3424-EEF7-4744-B150-60961FDB6DC7}" type="parTrans" cxnId="{F37FBF8A-1E2D-47C4-B2A5-F95F44EF86B8}">
      <dgm:prSet/>
      <dgm:spPr/>
      <dgm:t>
        <a:bodyPr/>
        <a:lstStyle/>
        <a:p>
          <a:endParaRPr lang="en-US"/>
        </a:p>
      </dgm:t>
    </dgm:pt>
    <dgm:pt modelId="{2F9AFB3E-AC8B-455C-8D89-E97A53A81BC9}" type="sibTrans" cxnId="{F37FBF8A-1E2D-47C4-B2A5-F95F44EF86B8}">
      <dgm:prSet phldrT="3"/>
      <dgm:spPr/>
      <dgm:t>
        <a:bodyPr/>
        <a:lstStyle/>
        <a:p>
          <a:r>
            <a:rPr lang="en-US"/>
            <a:t>3</a:t>
          </a:r>
        </a:p>
      </dgm:t>
    </dgm:pt>
    <dgm:pt modelId="{067FE844-3174-4EF7-8D67-3DD45ACEE669}">
      <dgm:prSet/>
      <dgm:spPr/>
      <dgm:t>
        <a:bodyPr/>
        <a:lstStyle/>
        <a:p>
          <a:r>
            <a:rPr lang="en-US"/>
            <a:t>We finished by coding individual neurons and layers of neurons!</a:t>
          </a:r>
        </a:p>
      </dgm:t>
    </dgm:pt>
    <dgm:pt modelId="{93987A30-A534-4324-A8A1-0286E7960549}" type="parTrans" cxnId="{1651D3D4-B4CE-45D7-94C6-4D503D60630C}">
      <dgm:prSet/>
      <dgm:spPr/>
      <dgm:t>
        <a:bodyPr/>
        <a:lstStyle/>
        <a:p>
          <a:endParaRPr lang="en-US"/>
        </a:p>
      </dgm:t>
    </dgm:pt>
    <dgm:pt modelId="{70EE95E1-24CD-422C-A69C-B31E1EEDA98A}" type="sibTrans" cxnId="{1651D3D4-B4CE-45D7-94C6-4D503D60630C}">
      <dgm:prSet phldrT="4"/>
      <dgm:spPr/>
      <dgm:t>
        <a:bodyPr/>
        <a:lstStyle/>
        <a:p>
          <a:r>
            <a:rPr lang="en-US"/>
            <a:t>4</a:t>
          </a:r>
        </a:p>
      </dgm:t>
    </dgm:pt>
    <dgm:pt modelId="{2E3ACA94-C90B-6F4B-AAD0-9ECEEDF16BA6}" type="pres">
      <dgm:prSet presAssocID="{10FCE5D3-438D-414C-A505-C737DD0460CB}" presName="Name0" presStyleCnt="0">
        <dgm:presLayoutVars>
          <dgm:animLvl val="lvl"/>
          <dgm:resizeHandles val="exact"/>
        </dgm:presLayoutVars>
      </dgm:prSet>
      <dgm:spPr/>
    </dgm:pt>
    <dgm:pt modelId="{1BB04F74-1413-B846-AD5A-FDFFD9D74601}" type="pres">
      <dgm:prSet presAssocID="{7C497188-9816-41C5-9B8B-567C9E76F86E}" presName="compositeNode" presStyleCnt="0">
        <dgm:presLayoutVars>
          <dgm:bulletEnabled val="1"/>
        </dgm:presLayoutVars>
      </dgm:prSet>
      <dgm:spPr/>
    </dgm:pt>
    <dgm:pt modelId="{33FADCCB-4372-A942-9E31-13C4C1E056C9}" type="pres">
      <dgm:prSet presAssocID="{7C497188-9816-41C5-9B8B-567C9E76F86E}" presName="bgRect" presStyleLbl="bgAccFollowNode1" presStyleIdx="0" presStyleCnt="4"/>
      <dgm:spPr/>
    </dgm:pt>
    <dgm:pt modelId="{253E4686-9E25-5343-A06F-08A46A9B8024}" type="pres">
      <dgm:prSet presAssocID="{55A1C139-F2BA-4B51-B6E2-9CBDA0BBE2B4}" presName="sibTransNodeCircle" presStyleLbl="alignNode1" presStyleIdx="0" presStyleCnt="8">
        <dgm:presLayoutVars>
          <dgm:chMax val="0"/>
          <dgm:bulletEnabled/>
        </dgm:presLayoutVars>
      </dgm:prSet>
      <dgm:spPr/>
    </dgm:pt>
    <dgm:pt modelId="{E9935226-8383-C642-AC1D-7D9A250AACBE}" type="pres">
      <dgm:prSet presAssocID="{7C497188-9816-41C5-9B8B-567C9E76F86E}" presName="bottomLine" presStyleLbl="alignNode1" presStyleIdx="1" presStyleCnt="8">
        <dgm:presLayoutVars/>
      </dgm:prSet>
      <dgm:spPr/>
    </dgm:pt>
    <dgm:pt modelId="{6FF1EF88-D51C-DA4B-BB76-1B0E8A5B0B56}" type="pres">
      <dgm:prSet presAssocID="{7C497188-9816-41C5-9B8B-567C9E76F86E}" presName="nodeText" presStyleLbl="bgAccFollowNode1" presStyleIdx="0" presStyleCnt="4">
        <dgm:presLayoutVars>
          <dgm:bulletEnabled val="1"/>
        </dgm:presLayoutVars>
      </dgm:prSet>
      <dgm:spPr/>
    </dgm:pt>
    <dgm:pt modelId="{EB6BB017-DC4C-AC47-8B6C-6E267849876B}" type="pres">
      <dgm:prSet presAssocID="{55A1C139-F2BA-4B51-B6E2-9CBDA0BBE2B4}" presName="sibTrans" presStyleCnt="0"/>
      <dgm:spPr/>
    </dgm:pt>
    <dgm:pt modelId="{44A20579-D189-B346-A561-C44CCA47B360}" type="pres">
      <dgm:prSet presAssocID="{882C6AA9-150E-4BA4-A247-DACB592FF5FD}" presName="compositeNode" presStyleCnt="0">
        <dgm:presLayoutVars>
          <dgm:bulletEnabled val="1"/>
        </dgm:presLayoutVars>
      </dgm:prSet>
      <dgm:spPr/>
    </dgm:pt>
    <dgm:pt modelId="{1DDCE4E1-3353-5146-9AAE-CF57E1C50513}" type="pres">
      <dgm:prSet presAssocID="{882C6AA9-150E-4BA4-A247-DACB592FF5FD}" presName="bgRect" presStyleLbl="bgAccFollowNode1" presStyleIdx="1" presStyleCnt="4"/>
      <dgm:spPr/>
    </dgm:pt>
    <dgm:pt modelId="{7389FF75-9C82-894A-9152-6C0D0C85B88E}" type="pres">
      <dgm:prSet presAssocID="{BE4F2A03-0A94-45D9-A593-267E5C009D66}" presName="sibTransNodeCircle" presStyleLbl="alignNode1" presStyleIdx="2" presStyleCnt="8">
        <dgm:presLayoutVars>
          <dgm:chMax val="0"/>
          <dgm:bulletEnabled/>
        </dgm:presLayoutVars>
      </dgm:prSet>
      <dgm:spPr/>
    </dgm:pt>
    <dgm:pt modelId="{8EA1A529-48FF-AF40-BDFE-9AD7CDED9C32}" type="pres">
      <dgm:prSet presAssocID="{882C6AA9-150E-4BA4-A247-DACB592FF5FD}" presName="bottomLine" presStyleLbl="alignNode1" presStyleIdx="3" presStyleCnt="8">
        <dgm:presLayoutVars/>
      </dgm:prSet>
      <dgm:spPr/>
    </dgm:pt>
    <dgm:pt modelId="{23D29849-A194-FE48-A66C-BA6188CC9C50}" type="pres">
      <dgm:prSet presAssocID="{882C6AA9-150E-4BA4-A247-DACB592FF5FD}" presName="nodeText" presStyleLbl="bgAccFollowNode1" presStyleIdx="1" presStyleCnt="4">
        <dgm:presLayoutVars>
          <dgm:bulletEnabled val="1"/>
        </dgm:presLayoutVars>
      </dgm:prSet>
      <dgm:spPr/>
    </dgm:pt>
    <dgm:pt modelId="{CB188FA9-3A0F-404C-9ABC-170B774D7C8D}" type="pres">
      <dgm:prSet presAssocID="{BE4F2A03-0A94-45D9-A593-267E5C009D66}" presName="sibTrans" presStyleCnt="0"/>
      <dgm:spPr/>
    </dgm:pt>
    <dgm:pt modelId="{88984AEA-F7E2-CB44-9738-76850AF38853}" type="pres">
      <dgm:prSet presAssocID="{E7E5BFA8-566F-4948-9F67-B453D76DBDDF}" presName="compositeNode" presStyleCnt="0">
        <dgm:presLayoutVars>
          <dgm:bulletEnabled val="1"/>
        </dgm:presLayoutVars>
      </dgm:prSet>
      <dgm:spPr/>
    </dgm:pt>
    <dgm:pt modelId="{06954201-A074-5B4E-972D-C717C71C4087}" type="pres">
      <dgm:prSet presAssocID="{E7E5BFA8-566F-4948-9F67-B453D76DBDDF}" presName="bgRect" presStyleLbl="bgAccFollowNode1" presStyleIdx="2" presStyleCnt="4"/>
      <dgm:spPr/>
    </dgm:pt>
    <dgm:pt modelId="{0ED1B904-EA11-0B47-A672-D30FDA0ED4FA}" type="pres">
      <dgm:prSet presAssocID="{2F9AFB3E-AC8B-455C-8D89-E97A53A81BC9}" presName="sibTransNodeCircle" presStyleLbl="alignNode1" presStyleIdx="4" presStyleCnt="8">
        <dgm:presLayoutVars>
          <dgm:chMax val="0"/>
          <dgm:bulletEnabled/>
        </dgm:presLayoutVars>
      </dgm:prSet>
      <dgm:spPr/>
    </dgm:pt>
    <dgm:pt modelId="{819CD377-DB6E-8549-B2E9-155F2DC06977}" type="pres">
      <dgm:prSet presAssocID="{E7E5BFA8-566F-4948-9F67-B453D76DBDDF}" presName="bottomLine" presStyleLbl="alignNode1" presStyleIdx="5" presStyleCnt="8">
        <dgm:presLayoutVars/>
      </dgm:prSet>
      <dgm:spPr/>
    </dgm:pt>
    <dgm:pt modelId="{C1A448B9-89C7-7A46-8491-4CB0EEE763EE}" type="pres">
      <dgm:prSet presAssocID="{E7E5BFA8-566F-4948-9F67-B453D76DBDDF}" presName="nodeText" presStyleLbl="bgAccFollowNode1" presStyleIdx="2" presStyleCnt="4">
        <dgm:presLayoutVars>
          <dgm:bulletEnabled val="1"/>
        </dgm:presLayoutVars>
      </dgm:prSet>
      <dgm:spPr/>
    </dgm:pt>
    <dgm:pt modelId="{CC80CF2A-FEAC-F54B-B074-B0419124EB07}" type="pres">
      <dgm:prSet presAssocID="{2F9AFB3E-AC8B-455C-8D89-E97A53A81BC9}" presName="sibTrans" presStyleCnt="0"/>
      <dgm:spPr/>
    </dgm:pt>
    <dgm:pt modelId="{9B86E6AD-D698-4845-97D5-386F36E2D949}" type="pres">
      <dgm:prSet presAssocID="{067FE844-3174-4EF7-8D67-3DD45ACEE669}" presName="compositeNode" presStyleCnt="0">
        <dgm:presLayoutVars>
          <dgm:bulletEnabled val="1"/>
        </dgm:presLayoutVars>
      </dgm:prSet>
      <dgm:spPr/>
    </dgm:pt>
    <dgm:pt modelId="{DAB0A0D7-1178-D948-BD75-CCDBB66D849F}" type="pres">
      <dgm:prSet presAssocID="{067FE844-3174-4EF7-8D67-3DD45ACEE669}" presName="bgRect" presStyleLbl="bgAccFollowNode1" presStyleIdx="3" presStyleCnt="4"/>
      <dgm:spPr/>
    </dgm:pt>
    <dgm:pt modelId="{3ABAFB4E-FAD9-8143-A95F-C17F78B86980}" type="pres">
      <dgm:prSet presAssocID="{70EE95E1-24CD-422C-A69C-B31E1EEDA98A}" presName="sibTransNodeCircle" presStyleLbl="alignNode1" presStyleIdx="6" presStyleCnt="8">
        <dgm:presLayoutVars>
          <dgm:chMax val="0"/>
          <dgm:bulletEnabled/>
        </dgm:presLayoutVars>
      </dgm:prSet>
      <dgm:spPr/>
    </dgm:pt>
    <dgm:pt modelId="{F75343FC-9C01-FD40-902A-539706484B7F}" type="pres">
      <dgm:prSet presAssocID="{067FE844-3174-4EF7-8D67-3DD45ACEE669}" presName="bottomLine" presStyleLbl="alignNode1" presStyleIdx="7" presStyleCnt="8">
        <dgm:presLayoutVars/>
      </dgm:prSet>
      <dgm:spPr/>
    </dgm:pt>
    <dgm:pt modelId="{EB730509-2228-414F-96C3-A885FE80A9CB}" type="pres">
      <dgm:prSet presAssocID="{067FE844-3174-4EF7-8D67-3DD45ACEE669}" presName="nodeText" presStyleLbl="bgAccFollowNode1" presStyleIdx="3" presStyleCnt="4">
        <dgm:presLayoutVars>
          <dgm:bulletEnabled val="1"/>
        </dgm:presLayoutVars>
      </dgm:prSet>
      <dgm:spPr/>
    </dgm:pt>
  </dgm:ptLst>
  <dgm:cxnLst>
    <dgm:cxn modelId="{39F73B44-21B7-834C-92EC-A04B949406B7}" type="presOf" srcId="{70EE95E1-24CD-422C-A69C-B31E1EEDA98A}" destId="{3ABAFB4E-FAD9-8143-A95F-C17F78B86980}" srcOrd="0" destOrd="0" presId="urn:microsoft.com/office/officeart/2016/7/layout/BasicLinearProcessNumbered"/>
    <dgm:cxn modelId="{25B08E50-C1F0-5A48-BCAC-D355541A7A0E}" type="presOf" srcId="{882C6AA9-150E-4BA4-A247-DACB592FF5FD}" destId="{23D29849-A194-FE48-A66C-BA6188CC9C50}" srcOrd="1" destOrd="0" presId="urn:microsoft.com/office/officeart/2016/7/layout/BasicLinearProcessNumbered"/>
    <dgm:cxn modelId="{9CB16A61-987C-F648-A1F3-89B1D6AD9F20}" type="presOf" srcId="{882C6AA9-150E-4BA4-A247-DACB592FF5FD}" destId="{1DDCE4E1-3353-5146-9AAE-CF57E1C50513}" srcOrd="0" destOrd="0" presId="urn:microsoft.com/office/officeart/2016/7/layout/BasicLinearProcessNumbered"/>
    <dgm:cxn modelId="{940BD362-A4D9-5147-AB40-FCA6596C22E7}" type="presOf" srcId="{55A1C139-F2BA-4B51-B6E2-9CBDA0BBE2B4}" destId="{253E4686-9E25-5343-A06F-08A46A9B8024}" srcOrd="0" destOrd="0" presId="urn:microsoft.com/office/officeart/2016/7/layout/BasicLinearProcessNumbered"/>
    <dgm:cxn modelId="{F37FBF8A-1E2D-47C4-B2A5-F95F44EF86B8}" srcId="{10FCE5D3-438D-414C-A505-C737DD0460CB}" destId="{E7E5BFA8-566F-4948-9F67-B453D76DBDDF}" srcOrd="2" destOrd="0" parTransId="{4F1A3424-EEF7-4744-B150-60961FDB6DC7}" sibTransId="{2F9AFB3E-AC8B-455C-8D89-E97A53A81BC9}"/>
    <dgm:cxn modelId="{C2AB4894-C192-466E-B3BE-AE18EEE6708F}" srcId="{10FCE5D3-438D-414C-A505-C737DD0460CB}" destId="{882C6AA9-150E-4BA4-A247-DACB592FF5FD}" srcOrd="1" destOrd="0" parTransId="{EC0B60B8-C229-4C0C-9D7A-C75C66D5B1C5}" sibTransId="{BE4F2A03-0A94-45D9-A593-267E5C009D66}"/>
    <dgm:cxn modelId="{91A51497-7DC1-D94D-A134-B50F4EDE49D9}" type="presOf" srcId="{7C497188-9816-41C5-9B8B-567C9E76F86E}" destId="{33FADCCB-4372-A942-9E31-13C4C1E056C9}" srcOrd="0" destOrd="0" presId="urn:microsoft.com/office/officeart/2016/7/layout/BasicLinearProcessNumbered"/>
    <dgm:cxn modelId="{F72D2DA9-BEF6-0A48-B18D-660340E18C59}" type="presOf" srcId="{E7E5BFA8-566F-4948-9F67-B453D76DBDDF}" destId="{06954201-A074-5B4E-972D-C717C71C4087}" srcOrd="0" destOrd="0" presId="urn:microsoft.com/office/officeart/2016/7/layout/BasicLinearProcessNumbered"/>
    <dgm:cxn modelId="{3CF081AE-92F1-484D-9202-5104BE466D36}" type="presOf" srcId="{2F9AFB3E-AC8B-455C-8D89-E97A53A81BC9}" destId="{0ED1B904-EA11-0B47-A672-D30FDA0ED4FA}" srcOrd="0" destOrd="0" presId="urn:microsoft.com/office/officeart/2016/7/layout/BasicLinearProcessNumbered"/>
    <dgm:cxn modelId="{0A2777B1-4176-9740-8174-30318E845EAC}" type="presOf" srcId="{067FE844-3174-4EF7-8D67-3DD45ACEE669}" destId="{DAB0A0D7-1178-D948-BD75-CCDBB66D849F}" srcOrd="0" destOrd="0" presId="urn:microsoft.com/office/officeart/2016/7/layout/BasicLinearProcessNumbered"/>
    <dgm:cxn modelId="{0A81F4B4-053E-264A-B6E4-C79A3E97D1ED}" type="presOf" srcId="{BE4F2A03-0A94-45D9-A593-267E5C009D66}" destId="{7389FF75-9C82-894A-9152-6C0D0C85B88E}" srcOrd="0" destOrd="0" presId="urn:microsoft.com/office/officeart/2016/7/layout/BasicLinearProcessNumbered"/>
    <dgm:cxn modelId="{BD630AC1-3851-EC41-82E5-404A785156B3}" type="presOf" srcId="{7C497188-9816-41C5-9B8B-567C9E76F86E}" destId="{6FF1EF88-D51C-DA4B-BB76-1B0E8A5B0B56}" srcOrd="1" destOrd="0" presId="urn:microsoft.com/office/officeart/2016/7/layout/BasicLinearProcessNumbered"/>
    <dgm:cxn modelId="{A3B0EFD0-2235-4546-B425-FFFE86D7CC6F}" type="presOf" srcId="{E7E5BFA8-566F-4948-9F67-B453D76DBDDF}" destId="{C1A448B9-89C7-7A46-8491-4CB0EEE763EE}" srcOrd="1" destOrd="0" presId="urn:microsoft.com/office/officeart/2016/7/layout/BasicLinearProcessNumbered"/>
    <dgm:cxn modelId="{1651D3D4-B4CE-45D7-94C6-4D503D60630C}" srcId="{10FCE5D3-438D-414C-A505-C737DD0460CB}" destId="{067FE844-3174-4EF7-8D67-3DD45ACEE669}" srcOrd="3" destOrd="0" parTransId="{93987A30-A534-4324-A8A1-0286E7960549}" sibTransId="{70EE95E1-24CD-422C-A69C-B31E1EEDA98A}"/>
    <dgm:cxn modelId="{3E65EEEE-B172-4AFC-B3E1-A58DBF956310}" srcId="{10FCE5D3-438D-414C-A505-C737DD0460CB}" destId="{7C497188-9816-41C5-9B8B-567C9E76F86E}" srcOrd="0" destOrd="0" parTransId="{6B2E0110-9D91-4F8A-AA8C-80C3B1CA0C9E}" sibTransId="{55A1C139-F2BA-4B51-B6E2-9CBDA0BBE2B4}"/>
    <dgm:cxn modelId="{DA124DFA-2854-FA44-9891-677026AB8CBF}" type="presOf" srcId="{10FCE5D3-438D-414C-A505-C737DD0460CB}" destId="{2E3ACA94-C90B-6F4B-AAD0-9ECEEDF16BA6}" srcOrd="0" destOrd="0" presId="urn:microsoft.com/office/officeart/2016/7/layout/BasicLinearProcessNumbered"/>
    <dgm:cxn modelId="{51B373FC-7AC3-4F43-8230-18E25A3CF536}" type="presOf" srcId="{067FE844-3174-4EF7-8D67-3DD45ACEE669}" destId="{EB730509-2228-414F-96C3-A885FE80A9CB}" srcOrd="1" destOrd="0" presId="urn:microsoft.com/office/officeart/2016/7/layout/BasicLinearProcessNumbered"/>
    <dgm:cxn modelId="{6F01F4A7-0B4B-1446-A70A-1FD890E7C62C}" type="presParOf" srcId="{2E3ACA94-C90B-6F4B-AAD0-9ECEEDF16BA6}" destId="{1BB04F74-1413-B846-AD5A-FDFFD9D74601}" srcOrd="0" destOrd="0" presId="urn:microsoft.com/office/officeart/2016/7/layout/BasicLinearProcessNumbered"/>
    <dgm:cxn modelId="{797FD7E2-83E9-2D4E-9ED7-0EDF96034675}" type="presParOf" srcId="{1BB04F74-1413-B846-AD5A-FDFFD9D74601}" destId="{33FADCCB-4372-A942-9E31-13C4C1E056C9}" srcOrd="0" destOrd="0" presId="urn:microsoft.com/office/officeart/2016/7/layout/BasicLinearProcessNumbered"/>
    <dgm:cxn modelId="{F3D18D78-4EFF-D749-B151-A68917D5EB00}" type="presParOf" srcId="{1BB04F74-1413-B846-AD5A-FDFFD9D74601}" destId="{253E4686-9E25-5343-A06F-08A46A9B8024}" srcOrd="1" destOrd="0" presId="urn:microsoft.com/office/officeart/2016/7/layout/BasicLinearProcessNumbered"/>
    <dgm:cxn modelId="{C2674E1C-D169-B045-A562-ABCAB0450557}" type="presParOf" srcId="{1BB04F74-1413-B846-AD5A-FDFFD9D74601}" destId="{E9935226-8383-C642-AC1D-7D9A250AACBE}" srcOrd="2" destOrd="0" presId="urn:microsoft.com/office/officeart/2016/7/layout/BasicLinearProcessNumbered"/>
    <dgm:cxn modelId="{29D99373-0F68-F041-87E7-CEA6EB501DF7}" type="presParOf" srcId="{1BB04F74-1413-B846-AD5A-FDFFD9D74601}" destId="{6FF1EF88-D51C-DA4B-BB76-1B0E8A5B0B56}" srcOrd="3" destOrd="0" presId="urn:microsoft.com/office/officeart/2016/7/layout/BasicLinearProcessNumbered"/>
    <dgm:cxn modelId="{44FC8C39-3B1A-314D-A0E4-0C72917D1FDA}" type="presParOf" srcId="{2E3ACA94-C90B-6F4B-AAD0-9ECEEDF16BA6}" destId="{EB6BB017-DC4C-AC47-8B6C-6E267849876B}" srcOrd="1" destOrd="0" presId="urn:microsoft.com/office/officeart/2016/7/layout/BasicLinearProcessNumbered"/>
    <dgm:cxn modelId="{9FF4FA3D-9F2A-FA42-9591-38490788B3BA}" type="presParOf" srcId="{2E3ACA94-C90B-6F4B-AAD0-9ECEEDF16BA6}" destId="{44A20579-D189-B346-A561-C44CCA47B360}" srcOrd="2" destOrd="0" presId="urn:microsoft.com/office/officeart/2016/7/layout/BasicLinearProcessNumbered"/>
    <dgm:cxn modelId="{20585CB5-2CFA-124F-B7D5-FBD421E55349}" type="presParOf" srcId="{44A20579-D189-B346-A561-C44CCA47B360}" destId="{1DDCE4E1-3353-5146-9AAE-CF57E1C50513}" srcOrd="0" destOrd="0" presId="urn:microsoft.com/office/officeart/2016/7/layout/BasicLinearProcessNumbered"/>
    <dgm:cxn modelId="{B22940F3-BCE7-EE43-94F4-ADD53287571D}" type="presParOf" srcId="{44A20579-D189-B346-A561-C44CCA47B360}" destId="{7389FF75-9C82-894A-9152-6C0D0C85B88E}" srcOrd="1" destOrd="0" presId="urn:microsoft.com/office/officeart/2016/7/layout/BasicLinearProcessNumbered"/>
    <dgm:cxn modelId="{71B04288-B191-684F-A93D-7098D2AE7B9E}" type="presParOf" srcId="{44A20579-D189-B346-A561-C44CCA47B360}" destId="{8EA1A529-48FF-AF40-BDFE-9AD7CDED9C32}" srcOrd="2" destOrd="0" presId="urn:microsoft.com/office/officeart/2016/7/layout/BasicLinearProcessNumbered"/>
    <dgm:cxn modelId="{0F5CDC1F-0049-F345-A30C-5FBC2C38A302}" type="presParOf" srcId="{44A20579-D189-B346-A561-C44CCA47B360}" destId="{23D29849-A194-FE48-A66C-BA6188CC9C50}" srcOrd="3" destOrd="0" presId="urn:microsoft.com/office/officeart/2016/7/layout/BasicLinearProcessNumbered"/>
    <dgm:cxn modelId="{755443EE-4BAD-DE4A-A052-CDA7F03B3D7D}" type="presParOf" srcId="{2E3ACA94-C90B-6F4B-AAD0-9ECEEDF16BA6}" destId="{CB188FA9-3A0F-404C-9ABC-170B774D7C8D}" srcOrd="3" destOrd="0" presId="urn:microsoft.com/office/officeart/2016/7/layout/BasicLinearProcessNumbered"/>
    <dgm:cxn modelId="{9F06AB29-C53F-9A40-B4A5-DECD2CE1B92A}" type="presParOf" srcId="{2E3ACA94-C90B-6F4B-AAD0-9ECEEDF16BA6}" destId="{88984AEA-F7E2-CB44-9738-76850AF38853}" srcOrd="4" destOrd="0" presId="urn:microsoft.com/office/officeart/2016/7/layout/BasicLinearProcessNumbered"/>
    <dgm:cxn modelId="{F13FB45E-D7D8-AA40-A16E-DCF46C9693E5}" type="presParOf" srcId="{88984AEA-F7E2-CB44-9738-76850AF38853}" destId="{06954201-A074-5B4E-972D-C717C71C4087}" srcOrd="0" destOrd="0" presId="urn:microsoft.com/office/officeart/2016/7/layout/BasicLinearProcessNumbered"/>
    <dgm:cxn modelId="{004D6FB9-76C1-CC4F-B75B-EB0223161F09}" type="presParOf" srcId="{88984AEA-F7E2-CB44-9738-76850AF38853}" destId="{0ED1B904-EA11-0B47-A672-D30FDA0ED4FA}" srcOrd="1" destOrd="0" presId="urn:microsoft.com/office/officeart/2016/7/layout/BasicLinearProcessNumbered"/>
    <dgm:cxn modelId="{371F501A-8E4F-864E-BBFC-4B1DCECBCC2C}" type="presParOf" srcId="{88984AEA-F7E2-CB44-9738-76850AF38853}" destId="{819CD377-DB6E-8549-B2E9-155F2DC06977}" srcOrd="2" destOrd="0" presId="urn:microsoft.com/office/officeart/2016/7/layout/BasicLinearProcessNumbered"/>
    <dgm:cxn modelId="{B2E25C93-86C4-ED41-8B32-21BF112711F3}" type="presParOf" srcId="{88984AEA-F7E2-CB44-9738-76850AF38853}" destId="{C1A448B9-89C7-7A46-8491-4CB0EEE763EE}" srcOrd="3" destOrd="0" presId="urn:microsoft.com/office/officeart/2016/7/layout/BasicLinearProcessNumbered"/>
    <dgm:cxn modelId="{38CFF545-D4CC-C04E-BE15-CB15A2B4F3E9}" type="presParOf" srcId="{2E3ACA94-C90B-6F4B-AAD0-9ECEEDF16BA6}" destId="{CC80CF2A-FEAC-F54B-B074-B0419124EB07}" srcOrd="5" destOrd="0" presId="urn:microsoft.com/office/officeart/2016/7/layout/BasicLinearProcessNumbered"/>
    <dgm:cxn modelId="{26614333-D6A1-2844-9523-2D89121B629B}" type="presParOf" srcId="{2E3ACA94-C90B-6F4B-AAD0-9ECEEDF16BA6}" destId="{9B86E6AD-D698-4845-97D5-386F36E2D949}" srcOrd="6" destOrd="0" presId="urn:microsoft.com/office/officeart/2016/7/layout/BasicLinearProcessNumbered"/>
    <dgm:cxn modelId="{FD7D0195-C286-8A48-ABC5-D432EDCF0E19}" type="presParOf" srcId="{9B86E6AD-D698-4845-97D5-386F36E2D949}" destId="{DAB0A0D7-1178-D948-BD75-CCDBB66D849F}" srcOrd="0" destOrd="0" presId="urn:microsoft.com/office/officeart/2016/7/layout/BasicLinearProcessNumbered"/>
    <dgm:cxn modelId="{69B999EB-52D1-BD45-B0A5-D0BF1188FB54}" type="presParOf" srcId="{9B86E6AD-D698-4845-97D5-386F36E2D949}" destId="{3ABAFB4E-FAD9-8143-A95F-C17F78B86980}" srcOrd="1" destOrd="0" presId="urn:microsoft.com/office/officeart/2016/7/layout/BasicLinearProcessNumbered"/>
    <dgm:cxn modelId="{6ECB933B-9CB5-DA4D-B798-BE3B12D53259}" type="presParOf" srcId="{9B86E6AD-D698-4845-97D5-386F36E2D949}" destId="{F75343FC-9C01-FD40-902A-539706484B7F}" srcOrd="2" destOrd="0" presId="urn:microsoft.com/office/officeart/2016/7/layout/BasicLinearProcessNumbered"/>
    <dgm:cxn modelId="{DF47F1C3-CCFB-5F4A-A17A-49E2B309AA75}" type="presParOf" srcId="{9B86E6AD-D698-4845-97D5-386F36E2D949}" destId="{EB730509-2228-414F-96C3-A885FE80A9CB}" srcOrd="3" destOrd="0" presId="urn:microsoft.com/office/officeart/2016/7/layout/BasicLinear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1A2358-6DD7-4280-B095-A0F4063AEB7A}">
      <dsp:nvSpPr>
        <dsp:cNvPr id="0" name=""/>
        <dsp:cNvSpPr/>
      </dsp:nvSpPr>
      <dsp:spPr>
        <a:xfrm>
          <a:off x="1014449" y="624157"/>
          <a:ext cx="1265962" cy="12659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74CF01-8956-40B3-BFFB-E828DF2A8E5B}">
      <dsp:nvSpPr>
        <dsp:cNvPr id="0" name=""/>
        <dsp:cNvSpPr/>
      </dsp:nvSpPr>
      <dsp:spPr>
        <a:xfrm>
          <a:off x="240805" y="2240692"/>
          <a:ext cx="281324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a:t>Neural networks can be complicated!</a:t>
          </a:r>
        </a:p>
      </dsp:txBody>
      <dsp:txXfrm>
        <a:off x="240805" y="2240692"/>
        <a:ext cx="2813249" cy="720000"/>
      </dsp:txXfrm>
    </dsp:sp>
    <dsp:sp modelId="{06E67780-B33C-4212-8FB0-0E466302D8B0}">
      <dsp:nvSpPr>
        <dsp:cNvPr id="0" name=""/>
        <dsp:cNvSpPr/>
      </dsp:nvSpPr>
      <dsp:spPr>
        <a:xfrm>
          <a:off x="4320018" y="624157"/>
          <a:ext cx="1265962" cy="12659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6D9339-F7E2-4705-A0ED-E9D49A557AD9}">
      <dsp:nvSpPr>
        <dsp:cNvPr id="0" name=""/>
        <dsp:cNvSpPr/>
      </dsp:nvSpPr>
      <dsp:spPr>
        <a:xfrm>
          <a:off x="3546374" y="2240692"/>
          <a:ext cx="281324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a:t>I don’t understand many things about neural networks (most people don’t)!</a:t>
          </a:r>
        </a:p>
      </dsp:txBody>
      <dsp:txXfrm>
        <a:off x="3546374" y="2240692"/>
        <a:ext cx="2813249" cy="720000"/>
      </dsp:txXfrm>
    </dsp:sp>
    <dsp:sp modelId="{34C90E1B-B8B5-4DD0-8FA3-A74E6C9BB572}">
      <dsp:nvSpPr>
        <dsp:cNvPr id="0" name=""/>
        <dsp:cNvSpPr/>
      </dsp:nvSpPr>
      <dsp:spPr>
        <a:xfrm>
          <a:off x="7625586" y="624157"/>
          <a:ext cx="1265962" cy="12659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4610E5-2CF9-43B8-AB6D-242478609C2C}">
      <dsp:nvSpPr>
        <dsp:cNvPr id="0" name=""/>
        <dsp:cNvSpPr/>
      </dsp:nvSpPr>
      <dsp:spPr>
        <a:xfrm>
          <a:off x="6851943" y="2240692"/>
          <a:ext cx="281324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a:t>Don’t get overwhelmed, let’s do this one step at a time! </a:t>
          </a:r>
        </a:p>
      </dsp:txBody>
      <dsp:txXfrm>
        <a:off x="6851943" y="2240692"/>
        <a:ext cx="2813249"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FADCCB-4372-A942-9E31-13C4C1E056C9}">
      <dsp:nvSpPr>
        <dsp:cNvPr id="0" name=""/>
        <dsp:cNvSpPr/>
      </dsp:nvSpPr>
      <dsp:spPr>
        <a:xfrm>
          <a:off x="2902" y="0"/>
          <a:ext cx="2302371" cy="3142721"/>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9502" tIns="330200" rIns="179502" bIns="330200" numCol="1" spcCol="1270" anchor="t" anchorCtr="0">
          <a:noAutofit/>
        </a:bodyPr>
        <a:lstStyle/>
        <a:p>
          <a:pPr marL="0" lvl="0" indent="0" algn="l" defTabSz="711200">
            <a:lnSpc>
              <a:spcPct val="90000"/>
            </a:lnSpc>
            <a:spcBef>
              <a:spcPct val="0"/>
            </a:spcBef>
            <a:spcAft>
              <a:spcPct val="35000"/>
            </a:spcAft>
            <a:buNone/>
          </a:pPr>
          <a:r>
            <a:rPr lang="en-US" sz="1600" kern="1200"/>
            <a:t>We learned about the history of Neural Networks, who created them, and why they look the way they do</a:t>
          </a:r>
        </a:p>
      </dsp:txBody>
      <dsp:txXfrm>
        <a:off x="2902" y="1194233"/>
        <a:ext cx="2302371" cy="1885632"/>
      </dsp:txXfrm>
    </dsp:sp>
    <dsp:sp modelId="{253E4686-9E25-5343-A06F-08A46A9B8024}">
      <dsp:nvSpPr>
        <dsp:cNvPr id="0" name=""/>
        <dsp:cNvSpPr/>
      </dsp:nvSpPr>
      <dsp:spPr>
        <a:xfrm>
          <a:off x="682679" y="314272"/>
          <a:ext cx="942816" cy="942816"/>
        </a:xfrm>
        <a:prstGeom prst="ellipse">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w="9525"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73506" tIns="12700" rIns="73506"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820751" y="452344"/>
        <a:ext cx="666672" cy="666672"/>
      </dsp:txXfrm>
    </dsp:sp>
    <dsp:sp modelId="{E9935226-8383-C642-AC1D-7D9A250AACBE}">
      <dsp:nvSpPr>
        <dsp:cNvPr id="0" name=""/>
        <dsp:cNvSpPr/>
      </dsp:nvSpPr>
      <dsp:spPr>
        <a:xfrm>
          <a:off x="2902" y="3142649"/>
          <a:ext cx="2302371" cy="72"/>
        </a:xfrm>
        <a:prstGeom prst="rect">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w="9525" cap="flat"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1DDCE4E1-3353-5146-9AAE-CF57E1C50513}">
      <dsp:nvSpPr>
        <dsp:cNvPr id="0" name=""/>
        <dsp:cNvSpPr/>
      </dsp:nvSpPr>
      <dsp:spPr>
        <a:xfrm>
          <a:off x="2535510" y="0"/>
          <a:ext cx="2302371" cy="3142721"/>
        </a:xfrm>
        <a:prstGeom prst="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9502" tIns="330200" rIns="179502" bIns="330200" numCol="1" spcCol="1270" anchor="t" anchorCtr="0">
          <a:noAutofit/>
        </a:bodyPr>
        <a:lstStyle/>
        <a:p>
          <a:pPr marL="0" lvl="0" indent="0" algn="l" defTabSz="711200">
            <a:lnSpc>
              <a:spcPct val="90000"/>
            </a:lnSpc>
            <a:spcBef>
              <a:spcPct val="0"/>
            </a:spcBef>
            <a:spcAft>
              <a:spcPct val="35000"/>
            </a:spcAft>
            <a:buNone/>
          </a:pPr>
          <a:r>
            <a:rPr lang="en-US" sz="1600" kern="1200"/>
            <a:t>We learned exactly what a neural network is, and how it’s not as frightening as you might think</a:t>
          </a:r>
        </a:p>
      </dsp:txBody>
      <dsp:txXfrm>
        <a:off x="2535510" y="1194233"/>
        <a:ext cx="2302371" cy="1885632"/>
      </dsp:txXfrm>
    </dsp:sp>
    <dsp:sp modelId="{7389FF75-9C82-894A-9152-6C0D0C85B88E}">
      <dsp:nvSpPr>
        <dsp:cNvPr id="0" name=""/>
        <dsp:cNvSpPr/>
      </dsp:nvSpPr>
      <dsp:spPr>
        <a:xfrm>
          <a:off x="3215287" y="314272"/>
          <a:ext cx="942816" cy="942816"/>
        </a:xfrm>
        <a:prstGeom prst="ellipse">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w="9525" cap="flat" cmpd="sng" algn="ctr">
          <a:solidFill>
            <a:schemeClr val="accent4">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73506" tIns="12700" rIns="73506"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353359" y="452344"/>
        <a:ext cx="666672" cy="666672"/>
      </dsp:txXfrm>
    </dsp:sp>
    <dsp:sp modelId="{8EA1A529-48FF-AF40-BDFE-9AD7CDED9C32}">
      <dsp:nvSpPr>
        <dsp:cNvPr id="0" name=""/>
        <dsp:cNvSpPr/>
      </dsp:nvSpPr>
      <dsp:spPr>
        <a:xfrm>
          <a:off x="2535510" y="3142649"/>
          <a:ext cx="2302371" cy="72"/>
        </a:xfrm>
        <a:prstGeom prst="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w="9525" cap="flat" cmpd="sng" algn="ctr">
          <a:solidFill>
            <a:schemeClr val="accent5">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06954201-A074-5B4E-972D-C717C71C4087}">
      <dsp:nvSpPr>
        <dsp:cNvPr id="0" name=""/>
        <dsp:cNvSpPr/>
      </dsp:nvSpPr>
      <dsp:spPr>
        <a:xfrm>
          <a:off x="5068118" y="0"/>
          <a:ext cx="2302371" cy="3142721"/>
        </a:xfrm>
        <a:prstGeom prst="rect">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9502" tIns="330200" rIns="179502" bIns="330200" numCol="1" spcCol="1270" anchor="t" anchorCtr="0">
          <a:noAutofit/>
        </a:bodyPr>
        <a:lstStyle/>
        <a:p>
          <a:pPr marL="0" lvl="0" indent="0" algn="l" defTabSz="711200">
            <a:lnSpc>
              <a:spcPct val="90000"/>
            </a:lnSpc>
            <a:spcBef>
              <a:spcPct val="0"/>
            </a:spcBef>
            <a:spcAft>
              <a:spcPct val="35000"/>
            </a:spcAft>
            <a:buNone/>
          </a:pPr>
          <a:r>
            <a:rPr lang="en-US" sz="1600" kern="1200"/>
            <a:t>We talked about the structure of neural networks and how they are composed of individual neurons</a:t>
          </a:r>
        </a:p>
      </dsp:txBody>
      <dsp:txXfrm>
        <a:off x="5068118" y="1194233"/>
        <a:ext cx="2302371" cy="1885632"/>
      </dsp:txXfrm>
    </dsp:sp>
    <dsp:sp modelId="{0ED1B904-EA11-0B47-A672-D30FDA0ED4FA}">
      <dsp:nvSpPr>
        <dsp:cNvPr id="0" name=""/>
        <dsp:cNvSpPr/>
      </dsp:nvSpPr>
      <dsp:spPr>
        <a:xfrm>
          <a:off x="5747895" y="314272"/>
          <a:ext cx="942816" cy="942816"/>
        </a:xfrm>
        <a:prstGeom prst="ellipse">
          <a:avLst/>
        </a:prstGeom>
        <a:gradFill rotWithShape="0">
          <a:gsLst>
            <a:gs pos="0">
              <a:schemeClr val="accent6">
                <a:hueOff val="0"/>
                <a:satOff val="0"/>
                <a:lumOff val="0"/>
                <a:alphaOff val="0"/>
                <a:tint val="94000"/>
                <a:satMod val="105000"/>
                <a:lumMod val="102000"/>
              </a:schemeClr>
            </a:gs>
            <a:gs pos="100000">
              <a:schemeClr val="accent6">
                <a:hueOff val="0"/>
                <a:satOff val="0"/>
                <a:lumOff val="0"/>
                <a:alphaOff val="0"/>
                <a:shade val="74000"/>
                <a:satMod val="128000"/>
                <a:lumMod val="100000"/>
              </a:schemeClr>
            </a:gs>
          </a:gsLst>
          <a:lin ang="5400000" scaled="0"/>
        </a:gradFill>
        <a:ln w="9525" cap="flat" cmpd="sng" algn="ctr">
          <a:solidFill>
            <a:schemeClr val="accent6">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73506" tIns="12700" rIns="73506"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5885967" y="452344"/>
        <a:ext cx="666672" cy="666672"/>
      </dsp:txXfrm>
    </dsp:sp>
    <dsp:sp modelId="{819CD377-DB6E-8549-B2E9-155F2DC06977}">
      <dsp:nvSpPr>
        <dsp:cNvPr id="0" name=""/>
        <dsp:cNvSpPr/>
      </dsp:nvSpPr>
      <dsp:spPr>
        <a:xfrm>
          <a:off x="5068118" y="3142649"/>
          <a:ext cx="2302371" cy="72"/>
        </a:xfrm>
        <a:prstGeom prst="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w="9525"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DAB0A0D7-1178-D948-BD75-CCDBB66D849F}">
      <dsp:nvSpPr>
        <dsp:cNvPr id="0" name=""/>
        <dsp:cNvSpPr/>
      </dsp:nvSpPr>
      <dsp:spPr>
        <a:xfrm>
          <a:off x="7600726" y="0"/>
          <a:ext cx="2302371" cy="3142721"/>
        </a:xfrm>
        <a:prstGeom prst="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9502" tIns="330200" rIns="179502" bIns="330200" numCol="1" spcCol="1270" anchor="t" anchorCtr="0">
          <a:noAutofit/>
        </a:bodyPr>
        <a:lstStyle/>
        <a:p>
          <a:pPr marL="0" lvl="0" indent="0" algn="l" defTabSz="711200">
            <a:lnSpc>
              <a:spcPct val="90000"/>
            </a:lnSpc>
            <a:spcBef>
              <a:spcPct val="0"/>
            </a:spcBef>
            <a:spcAft>
              <a:spcPct val="35000"/>
            </a:spcAft>
            <a:buNone/>
          </a:pPr>
          <a:r>
            <a:rPr lang="en-US" sz="1600" kern="1200"/>
            <a:t>We finished by coding individual neurons and layers of neurons!</a:t>
          </a:r>
        </a:p>
      </dsp:txBody>
      <dsp:txXfrm>
        <a:off x="7600726" y="1194233"/>
        <a:ext cx="2302371" cy="1885632"/>
      </dsp:txXfrm>
    </dsp:sp>
    <dsp:sp modelId="{3ABAFB4E-FAD9-8143-A95F-C17F78B86980}">
      <dsp:nvSpPr>
        <dsp:cNvPr id="0" name=""/>
        <dsp:cNvSpPr/>
      </dsp:nvSpPr>
      <dsp:spPr>
        <a:xfrm>
          <a:off x="8280504" y="314272"/>
          <a:ext cx="942816" cy="942816"/>
        </a:xfrm>
        <a:prstGeom prst="ellipse">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w="9525" cap="flat"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73506" tIns="12700" rIns="73506" bIns="12700" numCol="1" spcCol="1270" anchor="ctr" anchorCtr="0">
          <a:noAutofit/>
        </a:bodyPr>
        <a:lstStyle/>
        <a:p>
          <a:pPr marL="0" lvl="0" indent="0" algn="ctr" defTabSz="2133600">
            <a:lnSpc>
              <a:spcPct val="90000"/>
            </a:lnSpc>
            <a:spcBef>
              <a:spcPct val="0"/>
            </a:spcBef>
            <a:spcAft>
              <a:spcPct val="35000"/>
            </a:spcAft>
            <a:buNone/>
          </a:pPr>
          <a:r>
            <a:rPr lang="en-US" sz="4800" kern="1200"/>
            <a:t>4</a:t>
          </a:r>
        </a:p>
      </dsp:txBody>
      <dsp:txXfrm>
        <a:off x="8418576" y="452344"/>
        <a:ext cx="666672" cy="666672"/>
      </dsp:txXfrm>
    </dsp:sp>
    <dsp:sp modelId="{F75343FC-9C01-FD40-902A-539706484B7F}">
      <dsp:nvSpPr>
        <dsp:cNvPr id="0" name=""/>
        <dsp:cNvSpPr/>
      </dsp:nvSpPr>
      <dsp:spPr>
        <a:xfrm>
          <a:off x="7600726" y="3142649"/>
          <a:ext cx="2302371" cy="72"/>
        </a:xfrm>
        <a:prstGeom prst="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w="9525" cap="flat" cmpd="sng" algn="ctr">
          <a:solidFill>
            <a:schemeClr val="accent4">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3DD47F-441B-4943-87D3-C8AE9CF98412}" type="datetimeFigureOut">
              <a:rPr lang="en-US" smtClean="0"/>
              <a:t>10/16/22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00C967-6190-CE44-97C7-AC012199FF4D}" type="slidenum">
              <a:rPr lang="en-US" smtClean="0"/>
              <a:t>‹#›</a:t>
            </a:fld>
            <a:endParaRPr lang="en-US"/>
          </a:p>
        </p:txBody>
      </p:sp>
    </p:spTree>
    <p:extLst>
      <p:ext uri="{BB962C8B-B14F-4D97-AF65-F5344CB8AC3E}">
        <p14:creationId xmlns:p14="http://schemas.microsoft.com/office/powerpoint/2010/main" val="1562353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what we are going to learn today, and what order we will cover topics in</a:t>
            </a:r>
          </a:p>
        </p:txBody>
      </p:sp>
      <p:sp>
        <p:nvSpPr>
          <p:cNvPr id="4" name="Slide Number Placeholder 3"/>
          <p:cNvSpPr>
            <a:spLocks noGrp="1"/>
          </p:cNvSpPr>
          <p:nvPr>
            <p:ph type="sldNum" sz="quarter" idx="5"/>
          </p:nvPr>
        </p:nvSpPr>
        <p:spPr/>
        <p:txBody>
          <a:bodyPr/>
          <a:lstStyle/>
          <a:p>
            <a:fld id="{D500C967-6190-CE44-97C7-AC012199FF4D}" type="slidenum">
              <a:rPr lang="en-US" smtClean="0"/>
              <a:t>4</a:t>
            </a:fld>
            <a:endParaRPr lang="en-US"/>
          </a:p>
        </p:txBody>
      </p:sp>
    </p:spTree>
    <p:extLst>
      <p:ext uri="{BB962C8B-B14F-4D97-AF65-F5344CB8AC3E}">
        <p14:creationId xmlns:p14="http://schemas.microsoft.com/office/powerpoint/2010/main" val="524817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what a small neural network looks like ”under the hood”</a:t>
            </a:r>
          </a:p>
          <a:p>
            <a:endParaRPr lang="en-US" dirty="0"/>
          </a:p>
          <a:p>
            <a:r>
              <a:rPr lang="en-US" dirty="0"/>
              <a:t>Really simply – just a bunch of small connected neurons that process data in different ways</a:t>
            </a:r>
          </a:p>
        </p:txBody>
      </p:sp>
      <p:sp>
        <p:nvSpPr>
          <p:cNvPr id="4" name="Slide Number Placeholder 3"/>
          <p:cNvSpPr>
            <a:spLocks noGrp="1"/>
          </p:cNvSpPr>
          <p:nvPr>
            <p:ph type="sldNum" sz="quarter" idx="5"/>
          </p:nvPr>
        </p:nvSpPr>
        <p:spPr/>
        <p:txBody>
          <a:bodyPr/>
          <a:lstStyle/>
          <a:p>
            <a:fld id="{D500C967-6190-CE44-97C7-AC012199FF4D}" type="slidenum">
              <a:rPr lang="en-US" smtClean="0"/>
              <a:t>15</a:t>
            </a:fld>
            <a:endParaRPr lang="en-US"/>
          </a:p>
        </p:txBody>
      </p:sp>
    </p:spTree>
    <p:extLst>
      <p:ext uri="{BB962C8B-B14F-4D97-AF65-F5344CB8AC3E}">
        <p14:creationId xmlns:p14="http://schemas.microsoft.com/office/powerpoint/2010/main" val="2290711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Neural networks have different layer types: </a:t>
            </a:r>
          </a:p>
          <a:p>
            <a:pPr marL="171450" indent="-171450">
              <a:buFontTx/>
              <a:buChar char="-"/>
            </a:pPr>
            <a:r>
              <a:rPr lang="en-US" dirty="0"/>
              <a:t>1) Input layers</a:t>
            </a:r>
          </a:p>
          <a:p>
            <a:pPr marL="171450" indent="-171450">
              <a:buFontTx/>
              <a:buChar char="-"/>
            </a:pPr>
            <a:r>
              <a:rPr lang="en-US" dirty="0"/>
              <a:t>2) Hidden layers</a:t>
            </a:r>
          </a:p>
          <a:p>
            <a:pPr marL="171450" indent="-171450">
              <a:buFontTx/>
              <a:buChar char="-"/>
            </a:pPr>
            <a:r>
              <a:rPr lang="en-US" dirty="0"/>
              <a:t>3) Output layers</a:t>
            </a:r>
          </a:p>
          <a:p>
            <a:pPr marL="171450" indent="-171450">
              <a:buFontTx/>
              <a:buChar char="-"/>
            </a:pPr>
            <a:endParaRPr lang="en-US" dirty="0"/>
          </a:p>
          <a:p>
            <a:pPr marL="171450" indent="-171450">
              <a:buFontTx/>
              <a:buChar char="-"/>
            </a:pPr>
            <a:r>
              <a:rPr lang="en-US" dirty="0"/>
              <a:t>Input layers is where data starts out in a neural network – it is given in its raw, unfiltered form before the network manipulates it </a:t>
            </a:r>
          </a:p>
          <a:p>
            <a:pPr marL="171450" indent="-171450">
              <a:buFontTx/>
              <a:buChar char="-"/>
            </a:pPr>
            <a:r>
              <a:rPr lang="en-US" dirty="0"/>
              <a:t>Hidden layers are inaccessible to the creator of the network – these layers are responsible for parsing the input data and manipulating it until the data makes sense</a:t>
            </a:r>
          </a:p>
          <a:p>
            <a:pPr marL="171450" indent="-171450">
              <a:buFontTx/>
              <a:buChar char="-"/>
            </a:pPr>
            <a:r>
              <a:rPr lang="en-US" dirty="0"/>
              <a:t>Output layers are where the perceived answer generated by the network is actually read from </a:t>
            </a:r>
          </a:p>
          <a:p>
            <a:pPr marL="628650" lvl="1" indent="-171450">
              <a:buFontTx/>
              <a:buChar char="-"/>
            </a:pPr>
            <a:r>
              <a:rPr lang="en-US" dirty="0"/>
              <a:t>If you are performing classification, say dogs and cats, then one neuron represents that the network thinks it found a dog, and the second neuron represents that it thinks it found a cat</a:t>
            </a:r>
          </a:p>
          <a:p>
            <a:pPr marL="628650" lvl="1" indent="-171450">
              <a:buFontTx/>
              <a:buChar char="-"/>
            </a:pPr>
            <a:endParaRPr lang="en-US" dirty="0"/>
          </a:p>
          <a:p>
            <a:pPr marL="628650" lvl="1" indent="-171450">
              <a:buFontTx/>
              <a:buChar char="-"/>
            </a:pPr>
            <a:r>
              <a:rPr lang="en-US" dirty="0"/>
              <a:t>This network featured above represents what we would call a fully connected neural network because each node in one layer is connected to every node in the previous and subsequent node layers. The output of each node, becomes the input for its connecting node until the output layer is reached.</a:t>
            </a:r>
          </a:p>
          <a:p>
            <a:pPr marL="628650" lvl="1" indent="-171450">
              <a:buFontTx/>
              <a:buChar char="-"/>
            </a:pPr>
            <a:endParaRPr lang="en-US" dirty="0"/>
          </a:p>
          <a:p>
            <a:pPr marL="628650" lvl="1" indent="-171450">
              <a:buFontTx/>
              <a:buChar char="-"/>
            </a:pPr>
            <a:r>
              <a:rPr lang="en-US" dirty="0"/>
              <a:t>There are many different types of neural networks including recursive neural networks (which is best used for time series data), convolutional neural networks (best used on images and videos – think Tesla self-driving cars), Long Short-Term Memory (LSTM) which are great at shorting long sequences of data</a:t>
            </a:r>
          </a:p>
          <a:p>
            <a:pPr marL="628650" lvl="1" indent="-171450">
              <a:buFontTx/>
              <a:buChar char="-"/>
            </a:pPr>
            <a:endParaRPr lang="en-US" dirty="0"/>
          </a:p>
          <a:p>
            <a:pPr marL="628650" lvl="1" indent="-171450">
              <a:buFontTx/>
              <a:buChar char="-"/>
            </a:pPr>
            <a:r>
              <a:rPr lang="en-US" dirty="0"/>
              <a:t>We will focus on simpler neural networks, like the one featured in this picture, to keep explanations a little bit simpler </a:t>
            </a:r>
          </a:p>
        </p:txBody>
      </p:sp>
      <p:sp>
        <p:nvSpPr>
          <p:cNvPr id="4" name="Slide Number Placeholder 3"/>
          <p:cNvSpPr>
            <a:spLocks noGrp="1"/>
          </p:cNvSpPr>
          <p:nvPr>
            <p:ph type="sldNum" sz="quarter" idx="5"/>
          </p:nvPr>
        </p:nvSpPr>
        <p:spPr/>
        <p:txBody>
          <a:bodyPr/>
          <a:lstStyle/>
          <a:p>
            <a:fld id="{D500C967-6190-CE44-97C7-AC012199FF4D}" type="slidenum">
              <a:rPr lang="en-US" smtClean="0"/>
              <a:t>16</a:t>
            </a:fld>
            <a:endParaRPr lang="en-US"/>
          </a:p>
        </p:txBody>
      </p:sp>
    </p:spTree>
    <p:extLst>
      <p:ext uri="{BB962C8B-B14F-4D97-AF65-F5344CB8AC3E}">
        <p14:creationId xmlns:p14="http://schemas.microsoft.com/office/powerpoint/2010/main" val="2612494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a neural network that classifies images as a dog or a cat</a:t>
            </a:r>
          </a:p>
          <a:p>
            <a:endParaRPr lang="en-US" dirty="0"/>
          </a:p>
          <a:p>
            <a:r>
              <a:rPr lang="en-US" dirty="0"/>
              <a:t>The specific sequence of neurons that are lighting up here are highlighting the output neuron that indicates the image is a dog! </a:t>
            </a:r>
          </a:p>
        </p:txBody>
      </p:sp>
      <p:sp>
        <p:nvSpPr>
          <p:cNvPr id="4" name="Slide Number Placeholder 3"/>
          <p:cNvSpPr>
            <a:spLocks noGrp="1"/>
          </p:cNvSpPr>
          <p:nvPr>
            <p:ph type="sldNum" sz="quarter" idx="5"/>
          </p:nvPr>
        </p:nvSpPr>
        <p:spPr/>
        <p:txBody>
          <a:bodyPr/>
          <a:lstStyle/>
          <a:p>
            <a:fld id="{D500C967-6190-CE44-97C7-AC012199FF4D}" type="slidenum">
              <a:rPr lang="en-US" smtClean="0"/>
              <a:t>17</a:t>
            </a:fld>
            <a:endParaRPr lang="en-US"/>
          </a:p>
        </p:txBody>
      </p:sp>
    </p:spTree>
    <p:extLst>
      <p:ext uri="{BB962C8B-B14F-4D97-AF65-F5344CB8AC3E}">
        <p14:creationId xmlns:p14="http://schemas.microsoft.com/office/powerpoint/2010/main" val="443799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inputs refer to the specific lines that go from neuron to neuron</a:t>
            </a:r>
          </a:p>
          <a:p>
            <a:endParaRPr lang="en-US" dirty="0"/>
          </a:p>
          <a:p>
            <a:r>
              <a:rPr lang="en-US" dirty="0"/>
              <a:t>The weights are the values attached to each line</a:t>
            </a:r>
          </a:p>
          <a:p>
            <a:endParaRPr lang="en-US" dirty="0"/>
          </a:p>
          <a:p>
            <a:r>
              <a:rPr lang="en-US" dirty="0"/>
              <a:t>And the bias is a third number that is tuned in a neuron over the training period that changes based on the data you give it.</a:t>
            </a:r>
          </a:p>
        </p:txBody>
      </p:sp>
      <p:sp>
        <p:nvSpPr>
          <p:cNvPr id="4" name="Slide Number Placeholder 3"/>
          <p:cNvSpPr>
            <a:spLocks noGrp="1"/>
          </p:cNvSpPr>
          <p:nvPr>
            <p:ph type="sldNum" sz="quarter" idx="5"/>
          </p:nvPr>
        </p:nvSpPr>
        <p:spPr/>
        <p:txBody>
          <a:bodyPr/>
          <a:lstStyle/>
          <a:p>
            <a:fld id="{D500C967-6190-CE44-97C7-AC012199FF4D}" type="slidenum">
              <a:rPr lang="en-US" smtClean="0"/>
              <a:t>20</a:t>
            </a:fld>
            <a:endParaRPr lang="en-US"/>
          </a:p>
        </p:txBody>
      </p:sp>
    </p:spTree>
    <p:extLst>
      <p:ext uri="{BB962C8B-B14F-4D97-AF65-F5344CB8AC3E}">
        <p14:creationId xmlns:p14="http://schemas.microsoft.com/office/powerpoint/2010/main" val="6166259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Neurons are just numbers! </a:t>
            </a:r>
          </a:p>
          <a:p>
            <a:endParaRPr lang="en-US" dirty="0"/>
          </a:p>
          <a:p>
            <a:r>
              <a:rPr lang="en-US" dirty="0"/>
              <a:t>They are composed of weight and bias and training a neural network is basically just the process of changing these numbers</a:t>
            </a:r>
          </a:p>
          <a:p>
            <a:r>
              <a:rPr lang="en-US" dirty="0"/>
              <a:t>using mathematical functions</a:t>
            </a:r>
          </a:p>
          <a:p>
            <a:endParaRPr lang="en-US" dirty="0"/>
          </a:p>
          <a:p>
            <a:r>
              <a:rPr lang="en-US" dirty="0"/>
              <a:t>As you increase the value of the weight, the slope will simply get steeper. If the weight is decreased, the slope will decrease</a:t>
            </a:r>
          </a:p>
          <a:p>
            <a:endParaRPr lang="en-US" dirty="0"/>
          </a:p>
          <a:p>
            <a:r>
              <a:rPr lang="en-US" dirty="0"/>
              <a:t>Similarly, if the weight is negated the slope will turn negative!</a:t>
            </a:r>
          </a:p>
        </p:txBody>
      </p:sp>
      <p:sp>
        <p:nvSpPr>
          <p:cNvPr id="4" name="Slide Number Placeholder 3"/>
          <p:cNvSpPr>
            <a:spLocks noGrp="1"/>
          </p:cNvSpPr>
          <p:nvPr>
            <p:ph type="sldNum" sz="quarter" idx="5"/>
          </p:nvPr>
        </p:nvSpPr>
        <p:spPr/>
        <p:txBody>
          <a:bodyPr/>
          <a:lstStyle/>
          <a:p>
            <a:fld id="{D500C967-6190-CE44-97C7-AC012199FF4D}" type="slidenum">
              <a:rPr lang="en-US" smtClean="0"/>
              <a:t>21</a:t>
            </a:fld>
            <a:endParaRPr lang="en-US"/>
          </a:p>
        </p:txBody>
      </p:sp>
    </p:spTree>
    <p:extLst>
      <p:ext uri="{BB962C8B-B14F-4D97-AF65-F5344CB8AC3E}">
        <p14:creationId xmlns:p14="http://schemas.microsoft.com/office/powerpoint/2010/main" val="38609290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Adjusting the bias of the neuron simply allows us to shift the output up or down on the y axis</a:t>
            </a:r>
          </a:p>
          <a:p>
            <a:endParaRPr lang="en-US" dirty="0"/>
          </a:p>
          <a:p>
            <a:r>
              <a:rPr lang="en-US" dirty="0"/>
              <a:t>Think of weight as the slope of the output line, and the bias as the the linear adjustment that determines when the output is positive or negative</a:t>
            </a:r>
          </a:p>
        </p:txBody>
      </p:sp>
      <p:sp>
        <p:nvSpPr>
          <p:cNvPr id="4" name="Slide Number Placeholder 3"/>
          <p:cNvSpPr>
            <a:spLocks noGrp="1"/>
          </p:cNvSpPr>
          <p:nvPr>
            <p:ph type="sldNum" sz="quarter" idx="5"/>
          </p:nvPr>
        </p:nvSpPr>
        <p:spPr/>
        <p:txBody>
          <a:bodyPr/>
          <a:lstStyle/>
          <a:p>
            <a:fld id="{D500C967-6190-CE44-97C7-AC012199FF4D}" type="slidenum">
              <a:rPr lang="en-US" smtClean="0"/>
              <a:t>22</a:t>
            </a:fld>
            <a:endParaRPr lang="en-US"/>
          </a:p>
        </p:txBody>
      </p:sp>
    </p:spTree>
    <p:extLst>
      <p:ext uri="{BB962C8B-B14F-4D97-AF65-F5344CB8AC3E}">
        <p14:creationId xmlns:p14="http://schemas.microsoft.com/office/powerpoint/2010/main" val="2154378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Neurons in the brain are either “on” or “off” there is no in-between value, there are no positive or negative values, 0 or 1 only.</a:t>
            </a:r>
          </a:p>
          <a:p>
            <a:endParaRPr lang="en-US" dirty="0"/>
          </a:p>
          <a:p>
            <a:r>
              <a:rPr lang="en-US" dirty="0"/>
              <a:t>Neural networks are different (and maybe better) because they can represent potentially more values in a smaller space</a:t>
            </a:r>
          </a:p>
        </p:txBody>
      </p:sp>
      <p:sp>
        <p:nvSpPr>
          <p:cNvPr id="4" name="Slide Number Placeholder 3"/>
          <p:cNvSpPr>
            <a:spLocks noGrp="1"/>
          </p:cNvSpPr>
          <p:nvPr>
            <p:ph type="sldNum" sz="quarter" idx="5"/>
          </p:nvPr>
        </p:nvSpPr>
        <p:spPr/>
        <p:txBody>
          <a:bodyPr/>
          <a:lstStyle/>
          <a:p>
            <a:fld id="{D500C967-6190-CE44-97C7-AC012199FF4D}" type="slidenum">
              <a:rPr lang="en-US" smtClean="0"/>
              <a:t>23</a:t>
            </a:fld>
            <a:endParaRPr lang="en-US"/>
          </a:p>
        </p:txBody>
      </p:sp>
    </p:spTree>
    <p:extLst>
      <p:ext uri="{BB962C8B-B14F-4D97-AF65-F5344CB8AC3E}">
        <p14:creationId xmlns:p14="http://schemas.microsoft.com/office/powerpoint/2010/main" val="9889482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accomplished using activation functions and a technique called back propagation, which we will discuss in a future lectures!</a:t>
            </a:r>
          </a:p>
          <a:p>
            <a:endParaRPr lang="en-US" dirty="0"/>
          </a:p>
          <a:p>
            <a:r>
              <a:rPr lang="en-US" dirty="0"/>
              <a:t>For now, just focus on the idea that each neuron in a neural network contains a specific value that changes overtime in response to data you give the network.</a:t>
            </a:r>
          </a:p>
          <a:p>
            <a:endParaRPr lang="en-US" dirty="0"/>
          </a:p>
          <a:p>
            <a:endParaRPr lang="en-US" dirty="0"/>
          </a:p>
        </p:txBody>
      </p:sp>
      <p:sp>
        <p:nvSpPr>
          <p:cNvPr id="4" name="Slide Number Placeholder 3"/>
          <p:cNvSpPr>
            <a:spLocks noGrp="1"/>
          </p:cNvSpPr>
          <p:nvPr>
            <p:ph type="sldNum" sz="quarter" idx="5"/>
          </p:nvPr>
        </p:nvSpPr>
        <p:spPr/>
        <p:txBody>
          <a:bodyPr/>
          <a:lstStyle/>
          <a:p>
            <a:fld id="{D500C967-6190-CE44-97C7-AC012199FF4D}" type="slidenum">
              <a:rPr lang="en-US" smtClean="0"/>
              <a:t>25</a:t>
            </a:fld>
            <a:endParaRPr lang="en-US"/>
          </a:p>
        </p:txBody>
      </p:sp>
    </p:spTree>
    <p:extLst>
      <p:ext uri="{BB962C8B-B14F-4D97-AF65-F5344CB8AC3E}">
        <p14:creationId xmlns:p14="http://schemas.microsoft.com/office/powerpoint/2010/main" val="30692260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weight  + bias combo is known as a parameter! Each input to a neuron is a parameter.</a:t>
            </a:r>
          </a:p>
          <a:p>
            <a:endParaRPr lang="en-US" dirty="0"/>
          </a:p>
          <a:p>
            <a:r>
              <a:rPr lang="en-US" dirty="0"/>
              <a:t>All parameters are tuned in the process of training a neural network, some are more accessible than others </a:t>
            </a:r>
          </a:p>
          <a:p>
            <a:endParaRPr lang="en-US" dirty="0"/>
          </a:p>
          <a:p>
            <a:r>
              <a:rPr lang="en-US" dirty="0"/>
              <a:t>Most parameters in hidden layers are not modified manually, but change in response to the data you give the network.</a:t>
            </a:r>
          </a:p>
        </p:txBody>
      </p:sp>
      <p:sp>
        <p:nvSpPr>
          <p:cNvPr id="4" name="Slide Number Placeholder 3"/>
          <p:cNvSpPr>
            <a:spLocks noGrp="1"/>
          </p:cNvSpPr>
          <p:nvPr>
            <p:ph type="sldNum" sz="quarter" idx="5"/>
          </p:nvPr>
        </p:nvSpPr>
        <p:spPr/>
        <p:txBody>
          <a:bodyPr/>
          <a:lstStyle/>
          <a:p>
            <a:fld id="{D500C967-6190-CE44-97C7-AC012199FF4D}" type="slidenum">
              <a:rPr lang="en-US" smtClean="0"/>
              <a:t>26</a:t>
            </a:fld>
            <a:endParaRPr lang="en-US"/>
          </a:p>
        </p:txBody>
      </p:sp>
    </p:spTree>
    <p:extLst>
      <p:ext uri="{BB962C8B-B14F-4D97-AF65-F5344CB8AC3E}">
        <p14:creationId xmlns:p14="http://schemas.microsoft.com/office/powerpoint/2010/main" val="32539082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00C967-6190-CE44-97C7-AC012199FF4D}" type="slidenum">
              <a:rPr lang="en-US" smtClean="0"/>
              <a:t>28</a:t>
            </a:fld>
            <a:endParaRPr lang="en-US"/>
          </a:p>
        </p:txBody>
      </p:sp>
    </p:spTree>
    <p:extLst>
      <p:ext uri="{BB962C8B-B14F-4D97-AF65-F5344CB8AC3E}">
        <p14:creationId xmlns:p14="http://schemas.microsoft.com/office/powerpoint/2010/main" val="3750288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Neural Networks or Artificial Neural Networks (will be using the term Neural Networks, but they are interchangeable)</a:t>
            </a:r>
          </a:p>
          <a:p>
            <a:pPr marL="171450" indent="-171450">
              <a:buFontTx/>
              <a:buChar char="-"/>
            </a:pPr>
            <a:endParaRPr lang="en-US" dirty="0"/>
          </a:p>
          <a:p>
            <a:pPr marL="171450" indent="-171450">
              <a:buFontTx/>
              <a:buChar char="-"/>
            </a:pPr>
            <a:r>
              <a:rPr lang="en-US" dirty="0"/>
              <a:t>First proposed by Warren McCulloch and Walter Pitts in 1944 who were Cognitive Scientists at the University of Chicago and later moved to MIT to start their Cog Sci Lab</a:t>
            </a:r>
          </a:p>
          <a:p>
            <a:pPr marL="171450" indent="-171450">
              <a:buFontTx/>
              <a:buChar char="-"/>
            </a:pPr>
            <a:r>
              <a:rPr lang="en-US" dirty="0"/>
              <a:t>Neural Networks originated in the 1940s, but nobody could figure out how to train them until nearly 20 years later when backpropagation was invented (something we will get into in the next meeting time)</a:t>
            </a:r>
          </a:p>
          <a:p>
            <a:pPr marL="628650" lvl="1" indent="-171450">
              <a:buFontTx/>
              <a:buChar char="-"/>
            </a:pPr>
            <a:r>
              <a:rPr lang="en-US" dirty="0"/>
              <a:t>Basically, it was only a theory that people thought could be really useful, but nobody could figure out how to implement the theory (computers weren’t powerful enough anyway)</a:t>
            </a:r>
          </a:p>
          <a:p>
            <a:pPr marL="171450" indent="-171450">
              <a:buFontTx/>
              <a:buChar char="-"/>
            </a:pPr>
            <a:r>
              <a:rPr lang="en-US" dirty="0"/>
              <a:t>Neural networks took until nearly 2010 before they started to become popular (this is when they started to win competitions against actual humans)</a:t>
            </a:r>
          </a:p>
          <a:p>
            <a:pPr marL="171450" indent="-171450">
              <a:buFontTx/>
              <a:buChar char="-"/>
            </a:pPr>
            <a:r>
              <a:rPr lang="en-US" dirty="0"/>
              <a:t>McCulloch and Pitts built on ideas from Alan Turing’s book “On Computable Numbers” and demonstrated how brain functions could be described in the context of formal mathematics </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D500C967-6190-CE44-97C7-AC012199FF4D}" type="slidenum">
              <a:rPr lang="en-US" smtClean="0"/>
              <a:t>6</a:t>
            </a:fld>
            <a:endParaRPr lang="en-US"/>
          </a:p>
        </p:txBody>
      </p:sp>
    </p:spTree>
    <p:extLst>
      <p:ext uri="{BB962C8B-B14F-4D97-AF65-F5344CB8AC3E}">
        <p14:creationId xmlns:p14="http://schemas.microsoft.com/office/powerpoint/2010/main" val="23070565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00C967-6190-CE44-97C7-AC012199FF4D}" type="slidenum">
              <a:rPr lang="en-US" smtClean="0"/>
              <a:t>29</a:t>
            </a:fld>
            <a:endParaRPr lang="en-US"/>
          </a:p>
        </p:txBody>
      </p:sp>
    </p:spTree>
    <p:extLst>
      <p:ext uri="{BB962C8B-B14F-4D97-AF65-F5344CB8AC3E}">
        <p14:creationId xmlns:p14="http://schemas.microsoft.com/office/powerpoint/2010/main" val="896759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correctly perform dot product, transposition is a necessary step to attain the correct values we want in the network</a:t>
            </a:r>
          </a:p>
          <a:p>
            <a:endParaRPr lang="en-US" dirty="0"/>
          </a:p>
          <a:p>
            <a:r>
              <a:rPr lang="en-US" dirty="0"/>
              <a:t>If you are not familiar with dot product, it’s really simple to understand, we are simply multiplying the rows of the left matrix with the columns of the right matrix</a:t>
            </a:r>
          </a:p>
          <a:p>
            <a:endParaRPr lang="en-US" dirty="0"/>
          </a:p>
          <a:p>
            <a:r>
              <a:rPr lang="en-US" dirty="0"/>
              <a:t>When you take linear algebra or numerical methods later on in your degree you will learn about dot product and what it does in better detail</a:t>
            </a:r>
          </a:p>
        </p:txBody>
      </p:sp>
      <p:sp>
        <p:nvSpPr>
          <p:cNvPr id="4" name="Slide Number Placeholder 3"/>
          <p:cNvSpPr>
            <a:spLocks noGrp="1"/>
          </p:cNvSpPr>
          <p:nvPr>
            <p:ph type="sldNum" sz="quarter" idx="5"/>
          </p:nvPr>
        </p:nvSpPr>
        <p:spPr/>
        <p:txBody>
          <a:bodyPr/>
          <a:lstStyle/>
          <a:p>
            <a:fld id="{D500C967-6190-CE44-97C7-AC012199FF4D}" type="slidenum">
              <a:rPr lang="en-US" smtClean="0"/>
              <a:t>31</a:t>
            </a:fld>
            <a:endParaRPr lang="en-US"/>
          </a:p>
        </p:txBody>
      </p:sp>
    </p:spTree>
    <p:extLst>
      <p:ext uri="{BB962C8B-B14F-4D97-AF65-F5344CB8AC3E}">
        <p14:creationId xmlns:p14="http://schemas.microsoft.com/office/powerpoint/2010/main" val="1576919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00C967-6190-CE44-97C7-AC012199FF4D}" type="slidenum">
              <a:rPr lang="en-US" smtClean="0"/>
              <a:t>32</a:t>
            </a:fld>
            <a:endParaRPr lang="en-US"/>
          </a:p>
        </p:txBody>
      </p:sp>
    </p:spTree>
    <p:extLst>
      <p:ext uri="{BB962C8B-B14F-4D97-AF65-F5344CB8AC3E}">
        <p14:creationId xmlns:p14="http://schemas.microsoft.com/office/powerpoint/2010/main" val="2123784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a biological neuron might have dendrites and cell bodies for processing inputs, a neural network relies upon mathematical functions to handle the same processes</a:t>
            </a:r>
          </a:p>
          <a:p>
            <a:endParaRPr lang="en-US" dirty="0"/>
          </a:p>
          <a:p>
            <a:r>
              <a:rPr lang="en-US" dirty="0"/>
              <a:t>Neural networks have neurons, which are basically just the nucleus, and every input to the neurons can just be thought of as the dendrites</a:t>
            </a:r>
          </a:p>
          <a:p>
            <a:endParaRPr lang="en-US" dirty="0"/>
          </a:p>
          <a:p>
            <a:r>
              <a:rPr lang="en-US" dirty="0"/>
              <a:t>Modern neural networks are based upon the real, biological structure of the human brain! It’s really amazing. </a:t>
            </a:r>
          </a:p>
          <a:p>
            <a:endParaRPr lang="en-US" dirty="0"/>
          </a:p>
          <a:p>
            <a:r>
              <a:rPr lang="en-US" dirty="0"/>
              <a:t>This is also why cognitive scientists have been some of the most important people pushing this field forward!</a:t>
            </a:r>
          </a:p>
        </p:txBody>
      </p:sp>
      <p:sp>
        <p:nvSpPr>
          <p:cNvPr id="4" name="Slide Number Placeholder 3"/>
          <p:cNvSpPr>
            <a:spLocks noGrp="1"/>
          </p:cNvSpPr>
          <p:nvPr>
            <p:ph type="sldNum" sz="quarter" idx="5"/>
          </p:nvPr>
        </p:nvSpPr>
        <p:spPr/>
        <p:txBody>
          <a:bodyPr/>
          <a:lstStyle/>
          <a:p>
            <a:fld id="{D500C967-6190-CE44-97C7-AC012199FF4D}" type="slidenum">
              <a:rPr lang="en-US" smtClean="0"/>
              <a:t>7</a:t>
            </a:fld>
            <a:endParaRPr lang="en-US"/>
          </a:p>
        </p:txBody>
      </p:sp>
    </p:spTree>
    <p:extLst>
      <p:ext uri="{BB962C8B-B14F-4D97-AF65-F5344CB8AC3E}">
        <p14:creationId xmlns:p14="http://schemas.microsoft.com/office/powerpoint/2010/main" val="2474200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sure all of you are dying to know at this point, what is a neural network? Well, now that we know where they came from, let’s talk about what they are and what they actually do.</a:t>
            </a:r>
          </a:p>
        </p:txBody>
      </p:sp>
      <p:sp>
        <p:nvSpPr>
          <p:cNvPr id="4" name="Slide Number Placeholder 3"/>
          <p:cNvSpPr>
            <a:spLocks noGrp="1"/>
          </p:cNvSpPr>
          <p:nvPr>
            <p:ph type="sldNum" sz="quarter" idx="5"/>
          </p:nvPr>
        </p:nvSpPr>
        <p:spPr/>
        <p:txBody>
          <a:bodyPr/>
          <a:lstStyle/>
          <a:p>
            <a:fld id="{D500C967-6190-CE44-97C7-AC012199FF4D}" type="slidenum">
              <a:rPr lang="en-US" smtClean="0"/>
              <a:t>8</a:t>
            </a:fld>
            <a:endParaRPr lang="en-US"/>
          </a:p>
        </p:txBody>
      </p:sp>
    </p:spTree>
    <p:extLst>
      <p:ext uri="{BB962C8B-B14F-4D97-AF65-F5344CB8AC3E}">
        <p14:creationId xmlns:p14="http://schemas.microsoft.com/office/powerpoint/2010/main" val="506055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people mention AI, your mind might immediately go to something like this (which is a nice idea, but not quite reality)</a:t>
            </a:r>
          </a:p>
        </p:txBody>
      </p:sp>
      <p:sp>
        <p:nvSpPr>
          <p:cNvPr id="4" name="Slide Number Placeholder 3"/>
          <p:cNvSpPr>
            <a:spLocks noGrp="1"/>
          </p:cNvSpPr>
          <p:nvPr>
            <p:ph type="sldNum" sz="quarter" idx="5"/>
          </p:nvPr>
        </p:nvSpPr>
        <p:spPr/>
        <p:txBody>
          <a:bodyPr/>
          <a:lstStyle/>
          <a:p>
            <a:fld id="{D500C967-6190-CE44-97C7-AC012199FF4D}" type="slidenum">
              <a:rPr lang="en-US" smtClean="0"/>
              <a:t>10</a:t>
            </a:fld>
            <a:endParaRPr lang="en-US"/>
          </a:p>
        </p:txBody>
      </p:sp>
    </p:spTree>
    <p:extLst>
      <p:ext uri="{BB962C8B-B14F-4D97-AF65-F5344CB8AC3E}">
        <p14:creationId xmlns:p14="http://schemas.microsoft.com/office/powerpoint/2010/main" val="2349957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you might even think of something like this (a bit more frightening and science-</a:t>
            </a:r>
            <a:r>
              <a:rPr lang="en-US" dirty="0" err="1"/>
              <a:t>fictiony</a:t>
            </a:r>
            <a:r>
              <a:rPr lang="en-US" dirty="0"/>
              <a:t> than the previous image)</a:t>
            </a:r>
          </a:p>
        </p:txBody>
      </p:sp>
      <p:sp>
        <p:nvSpPr>
          <p:cNvPr id="4" name="Slide Number Placeholder 3"/>
          <p:cNvSpPr>
            <a:spLocks noGrp="1"/>
          </p:cNvSpPr>
          <p:nvPr>
            <p:ph type="sldNum" sz="quarter" idx="5"/>
          </p:nvPr>
        </p:nvSpPr>
        <p:spPr/>
        <p:txBody>
          <a:bodyPr/>
          <a:lstStyle/>
          <a:p>
            <a:fld id="{D500C967-6190-CE44-97C7-AC012199FF4D}" type="slidenum">
              <a:rPr lang="en-US" smtClean="0"/>
              <a:t>11</a:t>
            </a:fld>
            <a:endParaRPr lang="en-US"/>
          </a:p>
        </p:txBody>
      </p:sp>
    </p:spTree>
    <p:extLst>
      <p:ext uri="{BB962C8B-B14F-4D97-AF65-F5344CB8AC3E}">
        <p14:creationId xmlns:p14="http://schemas.microsoft.com/office/powerpoint/2010/main" val="2584575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00C967-6190-CE44-97C7-AC012199FF4D}" type="slidenum">
              <a:rPr lang="en-US" smtClean="0"/>
              <a:t>12</a:t>
            </a:fld>
            <a:endParaRPr lang="en-US"/>
          </a:p>
        </p:txBody>
      </p:sp>
    </p:spTree>
    <p:extLst>
      <p:ext uri="{BB962C8B-B14F-4D97-AF65-F5344CB8AC3E}">
        <p14:creationId xmlns:p14="http://schemas.microsoft.com/office/powerpoint/2010/main" val="1168656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does anyone know what this robot is or who made it? </a:t>
            </a:r>
          </a:p>
          <a:p>
            <a:endParaRPr lang="en-US" dirty="0"/>
          </a:p>
          <a:p>
            <a:r>
              <a:rPr lang="en-US" dirty="0"/>
              <a:t>The truth about neural networks is that we (computer scientists) are making amazing progress towards really incredible AI inventions, but we definitely are not yet capable of making something like the terminator or full self-driving cars.</a:t>
            </a:r>
          </a:p>
          <a:p>
            <a:endParaRPr lang="en-US" dirty="0"/>
          </a:p>
          <a:p>
            <a:r>
              <a:rPr lang="en-US" dirty="0"/>
              <a:t>This is why it’s important for all of us to keep learning about them, so we can keep pushing the field forward.</a:t>
            </a:r>
          </a:p>
        </p:txBody>
      </p:sp>
      <p:sp>
        <p:nvSpPr>
          <p:cNvPr id="4" name="Slide Number Placeholder 3"/>
          <p:cNvSpPr>
            <a:spLocks noGrp="1"/>
          </p:cNvSpPr>
          <p:nvPr>
            <p:ph type="sldNum" sz="quarter" idx="5"/>
          </p:nvPr>
        </p:nvSpPr>
        <p:spPr/>
        <p:txBody>
          <a:bodyPr/>
          <a:lstStyle/>
          <a:p>
            <a:fld id="{D500C967-6190-CE44-97C7-AC012199FF4D}" type="slidenum">
              <a:rPr lang="en-US" smtClean="0"/>
              <a:t>13</a:t>
            </a:fld>
            <a:endParaRPr lang="en-US"/>
          </a:p>
        </p:txBody>
      </p:sp>
    </p:spTree>
    <p:extLst>
      <p:ext uri="{BB962C8B-B14F-4D97-AF65-F5344CB8AC3E}">
        <p14:creationId xmlns:p14="http://schemas.microsoft.com/office/powerpoint/2010/main" val="3435804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Artificial intelligence can mean many different things, so it is important that we are clear when we are talking about neural networks</a:t>
            </a:r>
          </a:p>
          <a:p>
            <a:pPr marL="171450" indent="-171450">
              <a:buFontTx/>
              <a:buChar char="-"/>
            </a:pPr>
            <a:r>
              <a:rPr lang="en-US" dirty="0"/>
              <a:t>Even machine learning is not as specific as some people believe it to be, it even encompasses what some people would label “simple” algorithms </a:t>
            </a:r>
          </a:p>
          <a:p>
            <a:pPr marL="171450" indent="-171450">
              <a:buFontTx/>
              <a:buChar char="-"/>
            </a:pPr>
            <a:endParaRPr lang="en-US" dirty="0"/>
          </a:p>
          <a:p>
            <a:pPr marL="171450" indent="-171450">
              <a:buFontTx/>
              <a:buChar char="-"/>
            </a:pPr>
            <a:r>
              <a:rPr lang="en-US" dirty="0"/>
              <a:t>The term neural network has to do with the structure of the algorithms and how they process data,</a:t>
            </a:r>
          </a:p>
          <a:p>
            <a:pPr marL="171450" indent="-171450">
              <a:buFontTx/>
              <a:buChar char="-"/>
            </a:pPr>
            <a:r>
              <a:rPr lang="en-US" dirty="0"/>
              <a:t>And the term deep neural network has to do with the overall size of the network (though this label is slightly ambiguous as there is no specific size that represents a neural network being “deep” it is more of a you know it when you see it type situation)</a:t>
            </a:r>
          </a:p>
        </p:txBody>
      </p:sp>
      <p:sp>
        <p:nvSpPr>
          <p:cNvPr id="4" name="Slide Number Placeholder 3"/>
          <p:cNvSpPr>
            <a:spLocks noGrp="1"/>
          </p:cNvSpPr>
          <p:nvPr>
            <p:ph type="sldNum" sz="quarter" idx="5"/>
          </p:nvPr>
        </p:nvSpPr>
        <p:spPr/>
        <p:txBody>
          <a:bodyPr/>
          <a:lstStyle/>
          <a:p>
            <a:fld id="{D500C967-6190-CE44-97C7-AC012199FF4D}" type="slidenum">
              <a:rPr lang="en-US" smtClean="0"/>
              <a:t>14</a:t>
            </a:fld>
            <a:endParaRPr lang="en-US"/>
          </a:p>
        </p:txBody>
      </p:sp>
    </p:spTree>
    <p:extLst>
      <p:ext uri="{BB962C8B-B14F-4D97-AF65-F5344CB8AC3E}">
        <p14:creationId xmlns:p14="http://schemas.microsoft.com/office/powerpoint/2010/main" val="2381496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10/16/22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10/16/22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10/16/22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10/16/22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10/16/22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10/16/22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10/16/22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10/16/22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10/16/22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1.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9.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jpeg"/><Relationship Id="rId7" Type="http://schemas.openxmlformats.org/officeDocument/2006/relationships/diagramColors" Target="../diagrams/colors2.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ADB18-5E22-F057-E86A-A2726128E935}"/>
              </a:ext>
            </a:extLst>
          </p:cNvPr>
          <p:cNvSpPr>
            <a:spLocks noGrp="1"/>
          </p:cNvSpPr>
          <p:nvPr>
            <p:ph type="ctrTitle"/>
          </p:nvPr>
        </p:nvSpPr>
        <p:spPr/>
        <p:txBody>
          <a:bodyPr/>
          <a:lstStyle/>
          <a:p>
            <a:br>
              <a:rPr lang="en-US" dirty="0"/>
            </a:br>
            <a:r>
              <a:rPr lang="en-US" dirty="0"/>
              <a:t>Neural Networks From Scratch</a:t>
            </a:r>
          </a:p>
        </p:txBody>
      </p:sp>
      <p:sp>
        <p:nvSpPr>
          <p:cNvPr id="3" name="Subtitle 2">
            <a:extLst>
              <a:ext uri="{FF2B5EF4-FFF2-40B4-BE49-F238E27FC236}">
                <a16:creationId xmlns:a16="http://schemas.microsoft.com/office/drawing/2014/main" id="{5C70F782-09E9-1EA5-E5EA-B4DF8F7725C6}"/>
              </a:ext>
            </a:extLst>
          </p:cNvPr>
          <p:cNvSpPr>
            <a:spLocks noGrp="1"/>
          </p:cNvSpPr>
          <p:nvPr>
            <p:ph type="subTitle" idx="1"/>
          </p:nvPr>
        </p:nvSpPr>
        <p:spPr>
          <a:xfrm>
            <a:off x="1876424" y="3602038"/>
            <a:ext cx="8791575" cy="2514282"/>
          </a:xfrm>
        </p:spPr>
        <p:txBody>
          <a:bodyPr>
            <a:normAutofit fontScale="92500" lnSpcReduction="10000"/>
          </a:bodyPr>
          <a:lstStyle/>
          <a:p>
            <a:r>
              <a:rPr lang="en-US" dirty="0"/>
              <a:t>A brief History Lesson, What Neural Networks are, Neurons, Neurons, and More Neurons</a:t>
            </a:r>
          </a:p>
          <a:p>
            <a:endParaRPr lang="en-US" dirty="0"/>
          </a:p>
          <a:p>
            <a:r>
              <a:rPr lang="en-US" dirty="0"/>
              <a:t>Robert Moseley</a:t>
            </a:r>
          </a:p>
          <a:p>
            <a:r>
              <a:rPr lang="en-US" dirty="0"/>
              <a:t>California Baptist University</a:t>
            </a:r>
          </a:p>
          <a:p>
            <a:r>
              <a:rPr lang="en-US" dirty="0"/>
              <a:t>College of Engineering</a:t>
            </a:r>
          </a:p>
        </p:txBody>
      </p:sp>
    </p:spTree>
    <p:extLst>
      <p:ext uri="{BB962C8B-B14F-4D97-AF65-F5344CB8AC3E}">
        <p14:creationId xmlns:p14="http://schemas.microsoft.com/office/powerpoint/2010/main" val="3846629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55"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57" name="Group 56">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58" name="Group 57">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70"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1"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3"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4"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6"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2"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7"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59" name="Group 58">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60"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1"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2"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7"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8"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9"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98" name="Picture 2">
            <a:extLst>
              <a:ext uri="{FF2B5EF4-FFF2-40B4-BE49-F238E27FC236}">
                <a16:creationId xmlns:a16="http://schemas.microsoft.com/office/drawing/2014/main" id="{43BCD4D4-0FCB-418E-9D58-033B2DB4157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useBgFill="1">
        <p:nvSpPr>
          <p:cNvPr id="100" name="Rectangle 99">
            <a:extLst>
              <a:ext uri="{FF2B5EF4-FFF2-40B4-BE49-F238E27FC236}">
                <a16:creationId xmlns:a16="http://schemas.microsoft.com/office/drawing/2014/main" id="{BC3E363D-4793-4E9B-88F5-58007346CF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 name="Picture 2">
            <a:extLst>
              <a:ext uri="{FF2B5EF4-FFF2-40B4-BE49-F238E27FC236}">
                <a16:creationId xmlns:a16="http://schemas.microsoft.com/office/drawing/2014/main" id="{AA3F2319-3466-4D84-ABE4-77BC773F35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pic>
        <p:nvPicPr>
          <p:cNvPr id="4" name="Picture 3">
            <a:extLst>
              <a:ext uri="{FF2B5EF4-FFF2-40B4-BE49-F238E27FC236}">
                <a16:creationId xmlns:a16="http://schemas.microsoft.com/office/drawing/2014/main" id="{057164C0-D008-C660-BDC1-1D2FE8F9442F}"/>
              </a:ext>
            </a:extLst>
          </p:cNvPr>
          <p:cNvPicPr>
            <a:picLocks noChangeAspect="1"/>
          </p:cNvPicPr>
          <p:nvPr/>
        </p:nvPicPr>
        <p:blipFill rotWithShape="1">
          <a:blip r:embed="rId5"/>
          <a:srcRect t="15730"/>
          <a:stretch/>
        </p:blipFill>
        <p:spPr>
          <a:xfrm>
            <a:off x="1715931" y="965201"/>
            <a:ext cx="8760137" cy="4927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1802421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6551C300-1D7A-46C3-9EF6-0EAC9B1E1F5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1" name="Group 10">
            <a:extLst>
              <a:ext uri="{FF2B5EF4-FFF2-40B4-BE49-F238E27FC236}">
                <a16:creationId xmlns:a16="http://schemas.microsoft.com/office/drawing/2014/main" id="{8EC1EDC6-1B42-4FCD-BC53-B1D05BFF2E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2" name="Group 11">
              <a:extLst>
                <a:ext uri="{FF2B5EF4-FFF2-40B4-BE49-F238E27FC236}">
                  <a16:creationId xmlns:a16="http://schemas.microsoft.com/office/drawing/2014/main" id="{633EFBCB-98A2-4F16-B3BB-BF9EC17846B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4" name="Rectangle 5">
                <a:extLst>
                  <a:ext uri="{FF2B5EF4-FFF2-40B4-BE49-F238E27FC236}">
                    <a16:creationId xmlns:a16="http://schemas.microsoft.com/office/drawing/2014/main" id="{B399E29C-9CF8-4BD1-8750-949BA21268E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5" name="Freeform 6">
                <a:extLst>
                  <a:ext uri="{FF2B5EF4-FFF2-40B4-BE49-F238E27FC236}">
                    <a16:creationId xmlns:a16="http://schemas.microsoft.com/office/drawing/2014/main" id="{CB02DFF7-56DA-42B6-B49A-C8926B841A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7">
                <a:extLst>
                  <a:ext uri="{FF2B5EF4-FFF2-40B4-BE49-F238E27FC236}">
                    <a16:creationId xmlns:a16="http://schemas.microsoft.com/office/drawing/2014/main" id="{07F77B45-21CD-43DB-AD58-24F814502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8">
                <a:extLst>
                  <a:ext uri="{FF2B5EF4-FFF2-40B4-BE49-F238E27FC236}">
                    <a16:creationId xmlns:a16="http://schemas.microsoft.com/office/drawing/2014/main" id="{F0151C40-12A4-4A09-A8B6-179A062EF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9">
                <a:extLst>
                  <a:ext uri="{FF2B5EF4-FFF2-40B4-BE49-F238E27FC236}">
                    <a16:creationId xmlns:a16="http://schemas.microsoft.com/office/drawing/2014/main" id="{F0146EA7-EB82-410D-A6ED-7C10C525AD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10">
                <a:extLst>
                  <a:ext uri="{FF2B5EF4-FFF2-40B4-BE49-F238E27FC236}">
                    <a16:creationId xmlns:a16="http://schemas.microsoft.com/office/drawing/2014/main" id="{20DD5C02-0C86-4FA9-B82A-254EF58D3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11">
                <a:extLst>
                  <a:ext uri="{FF2B5EF4-FFF2-40B4-BE49-F238E27FC236}">
                    <a16:creationId xmlns:a16="http://schemas.microsoft.com/office/drawing/2014/main" id="{19ED9FD5-1147-400A-8A32-82A74F7AD8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12">
                <a:extLst>
                  <a:ext uri="{FF2B5EF4-FFF2-40B4-BE49-F238E27FC236}">
                    <a16:creationId xmlns:a16="http://schemas.microsoft.com/office/drawing/2014/main" id="{E79E6A0D-4D79-4788-8769-B989488019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13">
                <a:extLst>
                  <a:ext uri="{FF2B5EF4-FFF2-40B4-BE49-F238E27FC236}">
                    <a16:creationId xmlns:a16="http://schemas.microsoft.com/office/drawing/2014/main" id="{A6F42038-BF59-409A-902B-AD7799149A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4">
                <a:extLst>
                  <a:ext uri="{FF2B5EF4-FFF2-40B4-BE49-F238E27FC236}">
                    <a16:creationId xmlns:a16="http://schemas.microsoft.com/office/drawing/2014/main" id="{D8B0BD48-5982-4C95-A7C8-E0D230645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15">
                <a:extLst>
                  <a:ext uri="{FF2B5EF4-FFF2-40B4-BE49-F238E27FC236}">
                    <a16:creationId xmlns:a16="http://schemas.microsoft.com/office/drawing/2014/main" id="{F6C539D3-C6BD-4FB0-AA91-5AF1BF14C5F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Line 16">
                <a:extLst>
                  <a:ext uri="{FF2B5EF4-FFF2-40B4-BE49-F238E27FC236}">
                    <a16:creationId xmlns:a16="http://schemas.microsoft.com/office/drawing/2014/main" id="{34F70AD6-B8F4-4F9D-8593-D4047107BD90}"/>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6" name="Freeform 17">
                <a:extLst>
                  <a:ext uri="{FF2B5EF4-FFF2-40B4-BE49-F238E27FC236}">
                    <a16:creationId xmlns:a16="http://schemas.microsoft.com/office/drawing/2014/main" id="{51EAB0E0-5DE2-4906-80B0-211A62478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18">
                <a:extLst>
                  <a:ext uri="{FF2B5EF4-FFF2-40B4-BE49-F238E27FC236}">
                    <a16:creationId xmlns:a16="http://schemas.microsoft.com/office/drawing/2014/main" id="{38E8B65E-526B-458D-85A5-21C0A1A74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19">
                <a:extLst>
                  <a:ext uri="{FF2B5EF4-FFF2-40B4-BE49-F238E27FC236}">
                    <a16:creationId xmlns:a16="http://schemas.microsoft.com/office/drawing/2014/main" id="{CCE331A2-5388-42F4-A175-69310C1BEF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20">
                <a:extLst>
                  <a:ext uri="{FF2B5EF4-FFF2-40B4-BE49-F238E27FC236}">
                    <a16:creationId xmlns:a16="http://schemas.microsoft.com/office/drawing/2014/main" id="{4E758D69-ACA2-4888-84BB-B05B1FAF2A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Rectangle 21">
                <a:extLst>
                  <a:ext uri="{FF2B5EF4-FFF2-40B4-BE49-F238E27FC236}">
                    <a16:creationId xmlns:a16="http://schemas.microsoft.com/office/drawing/2014/main" id="{078AAA22-796B-4F0E-85DA-B8B0E81115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1" name="Freeform 22">
                <a:extLst>
                  <a:ext uri="{FF2B5EF4-FFF2-40B4-BE49-F238E27FC236}">
                    <a16:creationId xmlns:a16="http://schemas.microsoft.com/office/drawing/2014/main" id="{D1254A9A-3E31-4A25-9A91-F9BC6CF6A3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23">
                <a:extLst>
                  <a:ext uri="{FF2B5EF4-FFF2-40B4-BE49-F238E27FC236}">
                    <a16:creationId xmlns:a16="http://schemas.microsoft.com/office/drawing/2014/main" id="{18CADB3C-936C-476A-A261-28DD5ABA734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24">
                <a:extLst>
                  <a:ext uri="{FF2B5EF4-FFF2-40B4-BE49-F238E27FC236}">
                    <a16:creationId xmlns:a16="http://schemas.microsoft.com/office/drawing/2014/main" id="{771961D1-28D7-4CC1-A720-2933E8B913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25">
                <a:extLst>
                  <a:ext uri="{FF2B5EF4-FFF2-40B4-BE49-F238E27FC236}">
                    <a16:creationId xmlns:a16="http://schemas.microsoft.com/office/drawing/2014/main" id="{E7B8B616-B89E-4A1C-98DE-13B8B93947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26">
                <a:extLst>
                  <a:ext uri="{FF2B5EF4-FFF2-40B4-BE49-F238E27FC236}">
                    <a16:creationId xmlns:a16="http://schemas.microsoft.com/office/drawing/2014/main" id="{5D6CC1A1-D003-44BA-87E4-B3A7F3D30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27">
                <a:extLst>
                  <a:ext uri="{FF2B5EF4-FFF2-40B4-BE49-F238E27FC236}">
                    <a16:creationId xmlns:a16="http://schemas.microsoft.com/office/drawing/2014/main" id="{FF32749B-B34C-4FCB-A33A-0478844A9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28">
                <a:extLst>
                  <a:ext uri="{FF2B5EF4-FFF2-40B4-BE49-F238E27FC236}">
                    <a16:creationId xmlns:a16="http://schemas.microsoft.com/office/drawing/2014/main" id="{4455F261-AC57-4085-8989-4DBED747F1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29">
                <a:extLst>
                  <a:ext uri="{FF2B5EF4-FFF2-40B4-BE49-F238E27FC236}">
                    <a16:creationId xmlns:a16="http://schemas.microsoft.com/office/drawing/2014/main" id="{57CEA90D-DB58-4EC0-A55C-15FAF59E0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30">
                <a:extLst>
                  <a:ext uri="{FF2B5EF4-FFF2-40B4-BE49-F238E27FC236}">
                    <a16:creationId xmlns:a16="http://schemas.microsoft.com/office/drawing/2014/main" id="{66BBB005-2E38-496A-A46C-FD2B0605C1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31">
                <a:extLst>
                  <a:ext uri="{FF2B5EF4-FFF2-40B4-BE49-F238E27FC236}">
                    <a16:creationId xmlns:a16="http://schemas.microsoft.com/office/drawing/2014/main" id="{E1A7618C-DE9D-401A-AD7A-784F19DA85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3" name="Group 12">
              <a:extLst>
                <a:ext uri="{FF2B5EF4-FFF2-40B4-BE49-F238E27FC236}">
                  <a16:creationId xmlns:a16="http://schemas.microsoft.com/office/drawing/2014/main" id="{5E441C57-A0CF-4D49-9609-55CB4646BD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4" name="Freeform 32">
                <a:extLst>
                  <a:ext uri="{FF2B5EF4-FFF2-40B4-BE49-F238E27FC236}">
                    <a16:creationId xmlns:a16="http://schemas.microsoft.com/office/drawing/2014/main" id="{2D3240AD-75B9-452B-9967-D05B40DE5F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33">
                <a:extLst>
                  <a:ext uri="{FF2B5EF4-FFF2-40B4-BE49-F238E27FC236}">
                    <a16:creationId xmlns:a16="http://schemas.microsoft.com/office/drawing/2014/main" id="{6A557EE5-4777-4655-A433-05006D8410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34">
                <a:extLst>
                  <a:ext uri="{FF2B5EF4-FFF2-40B4-BE49-F238E27FC236}">
                    <a16:creationId xmlns:a16="http://schemas.microsoft.com/office/drawing/2014/main" id="{6B721B6E-8FF2-470B-A180-C594E8271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35">
                <a:extLst>
                  <a:ext uri="{FF2B5EF4-FFF2-40B4-BE49-F238E27FC236}">
                    <a16:creationId xmlns:a16="http://schemas.microsoft.com/office/drawing/2014/main" id="{23E045A6-2D54-488D-B5F0-688518430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36">
                <a:extLst>
                  <a:ext uri="{FF2B5EF4-FFF2-40B4-BE49-F238E27FC236}">
                    <a16:creationId xmlns:a16="http://schemas.microsoft.com/office/drawing/2014/main" id="{2A4F07ED-57C7-4FF7-ABF8-793FC03A24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37">
                <a:extLst>
                  <a:ext uri="{FF2B5EF4-FFF2-40B4-BE49-F238E27FC236}">
                    <a16:creationId xmlns:a16="http://schemas.microsoft.com/office/drawing/2014/main" id="{8829D0E6-D04F-4297-A784-6837F13EC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38">
                <a:extLst>
                  <a:ext uri="{FF2B5EF4-FFF2-40B4-BE49-F238E27FC236}">
                    <a16:creationId xmlns:a16="http://schemas.microsoft.com/office/drawing/2014/main" id="{9477D3D3-AA00-446F-B05D-EBBA25D3C9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39">
                <a:extLst>
                  <a:ext uri="{FF2B5EF4-FFF2-40B4-BE49-F238E27FC236}">
                    <a16:creationId xmlns:a16="http://schemas.microsoft.com/office/drawing/2014/main" id="{5AC450AD-A350-42FA-B7EA-103D4416B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40">
                <a:extLst>
                  <a:ext uri="{FF2B5EF4-FFF2-40B4-BE49-F238E27FC236}">
                    <a16:creationId xmlns:a16="http://schemas.microsoft.com/office/drawing/2014/main" id="{A10F783A-EC27-47BE-A21D-3531A036FA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Rectangle 41">
                <a:extLst>
                  <a:ext uri="{FF2B5EF4-FFF2-40B4-BE49-F238E27FC236}">
                    <a16:creationId xmlns:a16="http://schemas.microsoft.com/office/drawing/2014/main" id="{A2CBE444-D00C-4C80-9F29-42A250C500B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52" name="Picture 2">
            <a:extLst>
              <a:ext uri="{FF2B5EF4-FFF2-40B4-BE49-F238E27FC236}">
                <a16:creationId xmlns:a16="http://schemas.microsoft.com/office/drawing/2014/main" id="{705E34FB-F15B-4B97-A591-8EE92E5FAE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54" name="Round Diagonal Corner Rectangle 6">
            <a:extLst>
              <a:ext uri="{FF2B5EF4-FFF2-40B4-BE49-F238E27FC236}">
                <a16:creationId xmlns:a16="http://schemas.microsoft.com/office/drawing/2014/main" id="{1E43660D-412A-41EF-9745-E92C0AC604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0544" y="808057"/>
            <a:ext cx="10227733"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56B5848-DD38-CF94-83D6-D0933D7AE2C2}"/>
              </a:ext>
            </a:extLst>
          </p:cNvPr>
          <p:cNvPicPr>
            <a:picLocks noChangeAspect="1"/>
          </p:cNvPicPr>
          <p:nvPr/>
        </p:nvPicPr>
        <p:blipFill rotWithShape="1">
          <a:blip r:embed="rId5"/>
          <a:srcRect t="16537" r="1" b="3867"/>
          <a:stretch/>
        </p:blipFill>
        <p:spPr>
          <a:xfrm>
            <a:off x="1302278" y="1136606"/>
            <a:ext cx="9584265" cy="4577297"/>
          </a:xfrm>
          <a:prstGeom prst="rect">
            <a:avLst/>
          </a:prstGeom>
        </p:spPr>
      </p:pic>
    </p:spTree>
    <p:extLst>
      <p:ext uri="{BB962C8B-B14F-4D97-AF65-F5344CB8AC3E}">
        <p14:creationId xmlns:p14="http://schemas.microsoft.com/office/powerpoint/2010/main" val="30073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 letter&#10;&#10;Description automatically generated with medium confidence">
            <a:extLst>
              <a:ext uri="{FF2B5EF4-FFF2-40B4-BE49-F238E27FC236}">
                <a16:creationId xmlns:a16="http://schemas.microsoft.com/office/drawing/2014/main" id="{C814D660-C08C-7861-EEF8-A9B4DFDB460E}"/>
              </a:ext>
            </a:extLst>
          </p:cNvPr>
          <p:cNvPicPr>
            <a:picLocks noGrp="1" noChangeAspect="1"/>
          </p:cNvPicPr>
          <p:nvPr>
            <p:ph idx="1"/>
          </p:nvPr>
        </p:nvPicPr>
        <p:blipFill>
          <a:blip r:embed="rId3"/>
          <a:stretch>
            <a:fillRect/>
          </a:stretch>
        </p:blipFill>
        <p:spPr>
          <a:xfrm>
            <a:off x="507206" y="2254951"/>
            <a:ext cx="11177588" cy="2348098"/>
          </a:xfrm>
        </p:spPr>
      </p:pic>
      <p:sp>
        <p:nvSpPr>
          <p:cNvPr id="6" name="Title 1">
            <a:extLst>
              <a:ext uri="{FF2B5EF4-FFF2-40B4-BE49-F238E27FC236}">
                <a16:creationId xmlns:a16="http://schemas.microsoft.com/office/drawing/2014/main" id="{0D7DEDFA-B648-A511-F016-C9D9A504E9C6}"/>
              </a:ext>
            </a:extLst>
          </p:cNvPr>
          <p:cNvSpPr>
            <a:spLocks noGrp="1"/>
          </p:cNvSpPr>
          <p:nvPr>
            <p:ph type="title"/>
          </p:nvPr>
        </p:nvSpPr>
        <p:spPr>
          <a:xfrm>
            <a:off x="1913261" y="631770"/>
            <a:ext cx="8665196" cy="1478570"/>
          </a:xfrm>
        </p:spPr>
        <p:txBody>
          <a:bodyPr>
            <a:normAutofit fontScale="90000"/>
          </a:bodyPr>
          <a:lstStyle/>
          <a:p>
            <a:r>
              <a:rPr lang="en-US"/>
              <a:t>Or maybe you just think of Neural Networks as the scary mathematical functions that represent them…</a:t>
            </a:r>
            <a:endParaRPr lang="en-US" dirty="0"/>
          </a:p>
        </p:txBody>
      </p:sp>
    </p:spTree>
    <p:extLst>
      <p:ext uri="{BB962C8B-B14F-4D97-AF65-F5344CB8AC3E}">
        <p14:creationId xmlns:p14="http://schemas.microsoft.com/office/powerpoint/2010/main" val="2063771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031"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033" name="Group 1032">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34"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035"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36"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37"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038"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39"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0"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1"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2"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3"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4"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5"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6"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7"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8"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9"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50"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51"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52"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53"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54"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55"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56"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57"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58"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59"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60"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61"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62"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063"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64"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65"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66"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67"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68"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69"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70"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71"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72"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73"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74"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075"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76"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77"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78"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79"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80"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81"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82"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83"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84"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85"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86"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87"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1089" name="Group 1088">
            <a:extLst>
              <a:ext uri="{FF2B5EF4-FFF2-40B4-BE49-F238E27FC236}">
                <a16:creationId xmlns:a16="http://schemas.microsoft.com/office/drawing/2014/main" id="{096A8A5D-137F-4A8A-9811-F7A867F02E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90" name="Rectangle 1089">
              <a:extLst>
                <a:ext uri="{FF2B5EF4-FFF2-40B4-BE49-F238E27FC236}">
                  <a16:creationId xmlns:a16="http://schemas.microsoft.com/office/drawing/2014/main" id="{6EA64E00-438F-4B4F-9366-7A7230A9A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91" name="Picture 2">
              <a:extLst>
                <a:ext uri="{FF2B5EF4-FFF2-40B4-BE49-F238E27FC236}">
                  <a16:creationId xmlns:a16="http://schemas.microsoft.com/office/drawing/2014/main" id="{59E6386A-8042-4EC7-A981-EFAC2ACB89D5}"/>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154CBAFE-4942-FB81-EE84-0BA79038359B}"/>
              </a:ext>
            </a:extLst>
          </p:cNvPr>
          <p:cNvSpPr>
            <a:spLocks noGrp="1"/>
          </p:cNvSpPr>
          <p:nvPr>
            <p:ph type="title"/>
          </p:nvPr>
        </p:nvSpPr>
        <p:spPr>
          <a:xfrm>
            <a:off x="5472077" y="912813"/>
            <a:ext cx="5892835" cy="1689893"/>
          </a:xfrm>
        </p:spPr>
        <p:txBody>
          <a:bodyPr vert="horz" lIns="91440" tIns="45720" rIns="91440" bIns="45720" rtlCol="0" anchor="b">
            <a:normAutofit/>
          </a:bodyPr>
          <a:lstStyle/>
          <a:p>
            <a:r>
              <a:rPr lang="en-US" sz="2600" dirty="0"/>
              <a:t>The reality of Neural networks is both incredibly exciting, and not at the same time</a:t>
            </a:r>
          </a:p>
        </p:txBody>
      </p:sp>
      <p:pic>
        <p:nvPicPr>
          <p:cNvPr id="1026" name="Picture 2" descr="Tesla AI Day Robot Liveblog - CleanTechnica">
            <a:extLst>
              <a:ext uri="{FF2B5EF4-FFF2-40B4-BE49-F238E27FC236}">
                <a16:creationId xmlns:a16="http://schemas.microsoft.com/office/drawing/2014/main" id="{90DCB02D-6639-3F33-5423-81A8A2F2DB5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463" r="12817"/>
          <a:stretch/>
        </p:blipFill>
        <p:spPr bwMode="auto">
          <a:xfrm>
            <a:off x="-5597" y="10"/>
            <a:ext cx="4853441" cy="4403608"/>
          </a:xfrm>
          <a:prstGeom prst="rect">
            <a:avLst/>
          </a:prstGeom>
          <a:noFill/>
          <a:extLst>
            <a:ext uri="{909E8E84-426E-40DD-AFC4-6F175D3DCCD1}">
              <a14:hiddenFill xmlns:a14="http://schemas.microsoft.com/office/drawing/2010/main">
                <a:solidFill>
                  <a:srgbClr val="FFFFFF"/>
                </a:solidFill>
              </a14:hiddenFill>
            </a:ext>
          </a:extLst>
        </p:spPr>
      </p:pic>
      <p:grpSp>
        <p:nvGrpSpPr>
          <p:cNvPr id="1093" name="Group 1092">
            <a:extLst>
              <a:ext uri="{FF2B5EF4-FFF2-40B4-BE49-F238E27FC236}">
                <a16:creationId xmlns:a16="http://schemas.microsoft.com/office/drawing/2014/main" id="{0FA686C7-6B08-416F-AEF3-C204079363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094" name="Rectangle 5">
              <a:extLst>
                <a:ext uri="{FF2B5EF4-FFF2-40B4-BE49-F238E27FC236}">
                  <a16:creationId xmlns:a16="http://schemas.microsoft.com/office/drawing/2014/main" id="{2BBDDDB2-3938-4066-91BA-4907AF8826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095" name="Freeform 6">
              <a:extLst>
                <a:ext uri="{FF2B5EF4-FFF2-40B4-BE49-F238E27FC236}">
                  <a16:creationId xmlns:a16="http://schemas.microsoft.com/office/drawing/2014/main" id="{D2125FCC-F305-4C4C-9CB1-14B83ADD73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96" name="Freeform 7">
              <a:extLst>
                <a:ext uri="{FF2B5EF4-FFF2-40B4-BE49-F238E27FC236}">
                  <a16:creationId xmlns:a16="http://schemas.microsoft.com/office/drawing/2014/main" id="{96643530-0EE0-4AC8-8241-ED8E26ED83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97" name="Rectangle 8">
              <a:extLst>
                <a:ext uri="{FF2B5EF4-FFF2-40B4-BE49-F238E27FC236}">
                  <a16:creationId xmlns:a16="http://schemas.microsoft.com/office/drawing/2014/main" id="{A784F0C8-95D3-4D7D-8FA9-326D3DEA266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098" name="Freeform 9">
              <a:extLst>
                <a:ext uri="{FF2B5EF4-FFF2-40B4-BE49-F238E27FC236}">
                  <a16:creationId xmlns:a16="http://schemas.microsoft.com/office/drawing/2014/main" id="{4D49008E-3A2F-4C2C-85EB-1D228F38E6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99" name="Freeform 10">
              <a:extLst>
                <a:ext uri="{FF2B5EF4-FFF2-40B4-BE49-F238E27FC236}">
                  <a16:creationId xmlns:a16="http://schemas.microsoft.com/office/drawing/2014/main" id="{B09CB0F8-91EE-4A04-91CD-9B9D390ED6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00" name="Freeform 11">
              <a:extLst>
                <a:ext uri="{FF2B5EF4-FFF2-40B4-BE49-F238E27FC236}">
                  <a16:creationId xmlns:a16="http://schemas.microsoft.com/office/drawing/2014/main" id="{954CB039-9A52-4C07-BDB1-747876D86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01" name="Freeform 12">
              <a:extLst>
                <a:ext uri="{FF2B5EF4-FFF2-40B4-BE49-F238E27FC236}">
                  <a16:creationId xmlns:a16="http://schemas.microsoft.com/office/drawing/2014/main" id="{AD9FE313-C425-42A8-92A9-82E74C4096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02" name="Freeform 13">
              <a:extLst>
                <a:ext uri="{FF2B5EF4-FFF2-40B4-BE49-F238E27FC236}">
                  <a16:creationId xmlns:a16="http://schemas.microsoft.com/office/drawing/2014/main" id="{CD506FC5-3A23-48B7-9771-7B77E6DA0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03" name="Freeform 14">
              <a:extLst>
                <a:ext uri="{FF2B5EF4-FFF2-40B4-BE49-F238E27FC236}">
                  <a16:creationId xmlns:a16="http://schemas.microsoft.com/office/drawing/2014/main" id="{6FF54CDF-21B0-46AE-B402-234E62F9D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04" name="Freeform 15">
              <a:extLst>
                <a:ext uri="{FF2B5EF4-FFF2-40B4-BE49-F238E27FC236}">
                  <a16:creationId xmlns:a16="http://schemas.microsoft.com/office/drawing/2014/main" id="{EE88784D-C24D-4FBD-AF34-85BA74966F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05" name="Freeform 16">
              <a:extLst>
                <a:ext uri="{FF2B5EF4-FFF2-40B4-BE49-F238E27FC236}">
                  <a16:creationId xmlns:a16="http://schemas.microsoft.com/office/drawing/2014/main" id="{F524C128-9723-4A4D-BFB5-7EBD5B24FB9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06" name="Freeform 17">
              <a:extLst>
                <a:ext uri="{FF2B5EF4-FFF2-40B4-BE49-F238E27FC236}">
                  <a16:creationId xmlns:a16="http://schemas.microsoft.com/office/drawing/2014/main" id="{9C742EF7-4F82-4B4A-9693-4F794B6A5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07" name="Freeform 18">
              <a:extLst>
                <a:ext uri="{FF2B5EF4-FFF2-40B4-BE49-F238E27FC236}">
                  <a16:creationId xmlns:a16="http://schemas.microsoft.com/office/drawing/2014/main" id="{0265747A-2114-4F0F-81B6-618FD38958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08" name="Freeform 19">
              <a:extLst>
                <a:ext uri="{FF2B5EF4-FFF2-40B4-BE49-F238E27FC236}">
                  <a16:creationId xmlns:a16="http://schemas.microsoft.com/office/drawing/2014/main" id="{99E488E3-470E-4FC6-A3B0-141DF162D8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09" name="Freeform 20">
              <a:extLst>
                <a:ext uri="{FF2B5EF4-FFF2-40B4-BE49-F238E27FC236}">
                  <a16:creationId xmlns:a16="http://schemas.microsoft.com/office/drawing/2014/main" id="{612B7DC5-03F3-4B7B-9520-D66144F168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10" name="Freeform 21">
              <a:extLst>
                <a:ext uri="{FF2B5EF4-FFF2-40B4-BE49-F238E27FC236}">
                  <a16:creationId xmlns:a16="http://schemas.microsoft.com/office/drawing/2014/main" id="{B2355AA2-DB69-485A-B600-E3DF02F2DF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11" name="Freeform 22">
              <a:extLst>
                <a:ext uri="{FF2B5EF4-FFF2-40B4-BE49-F238E27FC236}">
                  <a16:creationId xmlns:a16="http://schemas.microsoft.com/office/drawing/2014/main" id="{4DC3AC80-2B15-428E-8B1E-53312C666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12" name="Freeform 23">
              <a:extLst>
                <a:ext uri="{FF2B5EF4-FFF2-40B4-BE49-F238E27FC236}">
                  <a16:creationId xmlns:a16="http://schemas.microsoft.com/office/drawing/2014/main" id="{C48F81D6-640C-4483-9773-8C7BFF461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13" name="Freeform 24">
              <a:extLst>
                <a:ext uri="{FF2B5EF4-FFF2-40B4-BE49-F238E27FC236}">
                  <a16:creationId xmlns:a16="http://schemas.microsoft.com/office/drawing/2014/main" id="{C7AA2EE3-7411-4DCB-B79E-0C5C95D7C7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14" name="Freeform 25">
              <a:extLst>
                <a:ext uri="{FF2B5EF4-FFF2-40B4-BE49-F238E27FC236}">
                  <a16:creationId xmlns:a16="http://schemas.microsoft.com/office/drawing/2014/main" id="{8B84BFA3-B122-4CA5-8C28-79134C9752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15" name="Freeform 26">
              <a:extLst>
                <a:ext uri="{FF2B5EF4-FFF2-40B4-BE49-F238E27FC236}">
                  <a16:creationId xmlns:a16="http://schemas.microsoft.com/office/drawing/2014/main" id="{A7C22B06-B32B-46EB-9428-B7CA7DA1F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16" name="Freeform 27">
              <a:extLst>
                <a:ext uri="{FF2B5EF4-FFF2-40B4-BE49-F238E27FC236}">
                  <a16:creationId xmlns:a16="http://schemas.microsoft.com/office/drawing/2014/main" id="{1AE1D740-5AF4-4B8F-B533-C8CD4E56E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17" name="Freeform 28">
              <a:extLst>
                <a:ext uri="{FF2B5EF4-FFF2-40B4-BE49-F238E27FC236}">
                  <a16:creationId xmlns:a16="http://schemas.microsoft.com/office/drawing/2014/main" id="{555B0792-99B8-4014-AC84-7B39D21294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18" name="Freeform 29">
              <a:extLst>
                <a:ext uri="{FF2B5EF4-FFF2-40B4-BE49-F238E27FC236}">
                  <a16:creationId xmlns:a16="http://schemas.microsoft.com/office/drawing/2014/main" id="{395B90B6-A4DE-4EEF-B53E-395E8D4AF3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19" name="Freeform 30">
              <a:extLst>
                <a:ext uri="{FF2B5EF4-FFF2-40B4-BE49-F238E27FC236}">
                  <a16:creationId xmlns:a16="http://schemas.microsoft.com/office/drawing/2014/main" id="{A0117576-A27F-4175-BD9D-EE15C96D98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20" name="Freeform 31">
              <a:extLst>
                <a:ext uri="{FF2B5EF4-FFF2-40B4-BE49-F238E27FC236}">
                  <a16:creationId xmlns:a16="http://schemas.microsoft.com/office/drawing/2014/main" id="{93C8332E-93D3-4919-A977-06EC76556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21" name="Freeform 32">
              <a:extLst>
                <a:ext uri="{FF2B5EF4-FFF2-40B4-BE49-F238E27FC236}">
                  <a16:creationId xmlns:a16="http://schemas.microsoft.com/office/drawing/2014/main" id="{B086AC0E-8130-47AC-A510-5285FAE659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22" name="Rectangle 33">
              <a:extLst>
                <a:ext uri="{FF2B5EF4-FFF2-40B4-BE49-F238E27FC236}">
                  <a16:creationId xmlns:a16="http://schemas.microsoft.com/office/drawing/2014/main" id="{DF1BC1DF-8089-49D8-9535-EAB0D7C9A4C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123" name="Freeform 34">
              <a:extLst>
                <a:ext uri="{FF2B5EF4-FFF2-40B4-BE49-F238E27FC236}">
                  <a16:creationId xmlns:a16="http://schemas.microsoft.com/office/drawing/2014/main" id="{97388BAE-DCB9-4B88-9CDE-6FA3304D3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24" name="Freeform 35">
              <a:extLst>
                <a:ext uri="{FF2B5EF4-FFF2-40B4-BE49-F238E27FC236}">
                  <a16:creationId xmlns:a16="http://schemas.microsoft.com/office/drawing/2014/main" id="{7E059A96-E5FE-4EE1-9C6D-3AB208BF6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25" name="Freeform 36">
              <a:extLst>
                <a:ext uri="{FF2B5EF4-FFF2-40B4-BE49-F238E27FC236}">
                  <a16:creationId xmlns:a16="http://schemas.microsoft.com/office/drawing/2014/main" id="{CD6A3DCE-FBEE-41E7-A0EC-CA23A1DF3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26" name="Freeform 37">
              <a:extLst>
                <a:ext uri="{FF2B5EF4-FFF2-40B4-BE49-F238E27FC236}">
                  <a16:creationId xmlns:a16="http://schemas.microsoft.com/office/drawing/2014/main" id="{52966C83-B07E-463F-B982-F3E074D9D1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27" name="Freeform 38">
              <a:extLst>
                <a:ext uri="{FF2B5EF4-FFF2-40B4-BE49-F238E27FC236}">
                  <a16:creationId xmlns:a16="http://schemas.microsoft.com/office/drawing/2014/main" id="{0F475B53-6578-4C68-AC7C-3BE28EA6A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28" name="Freeform 39">
              <a:extLst>
                <a:ext uri="{FF2B5EF4-FFF2-40B4-BE49-F238E27FC236}">
                  <a16:creationId xmlns:a16="http://schemas.microsoft.com/office/drawing/2014/main" id="{8475C02B-D024-4E20-9EF3-2A7E96740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29" name="Freeform 40">
              <a:extLst>
                <a:ext uri="{FF2B5EF4-FFF2-40B4-BE49-F238E27FC236}">
                  <a16:creationId xmlns:a16="http://schemas.microsoft.com/office/drawing/2014/main" id="{1F5EF5DC-7372-4549-B0A6-800F194068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30" name="Freeform 41">
              <a:extLst>
                <a:ext uri="{FF2B5EF4-FFF2-40B4-BE49-F238E27FC236}">
                  <a16:creationId xmlns:a16="http://schemas.microsoft.com/office/drawing/2014/main" id="{8B908D96-CCB2-426B-862C-2BDB2AF717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31" name="Freeform 42">
              <a:extLst>
                <a:ext uri="{FF2B5EF4-FFF2-40B4-BE49-F238E27FC236}">
                  <a16:creationId xmlns:a16="http://schemas.microsoft.com/office/drawing/2014/main" id="{26752E6D-E46B-4DA2-B280-5C696EF4FD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32" name="Freeform 43">
              <a:extLst>
                <a:ext uri="{FF2B5EF4-FFF2-40B4-BE49-F238E27FC236}">
                  <a16:creationId xmlns:a16="http://schemas.microsoft.com/office/drawing/2014/main" id="{011E7A27-73CF-4E1E-8AE2-B88B96F3B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33" name="Freeform 44">
              <a:extLst>
                <a:ext uri="{FF2B5EF4-FFF2-40B4-BE49-F238E27FC236}">
                  <a16:creationId xmlns:a16="http://schemas.microsoft.com/office/drawing/2014/main" id="{1DBE1EE2-4667-4A45-80F7-217D3B6FA7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34" name="Rectangle 45">
              <a:extLst>
                <a:ext uri="{FF2B5EF4-FFF2-40B4-BE49-F238E27FC236}">
                  <a16:creationId xmlns:a16="http://schemas.microsoft.com/office/drawing/2014/main" id="{A48239BC-3712-4110-AE92-4AC892603DE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135" name="Freeform 46">
              <a:extLst>
                <a:ext uri="{FF2B5EF4-FFF2-40B4-BE49-F238E27FC236}">
                  <a16:creationId xmlns:a16="http://schemas.microsoft.com/office/drawing/2014/main" id="{14B6D739-1C93-4350-BC14-ED88C6341B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36" name="Freeform 47">
              <a:extLst>
                <a:ext uri="{FF2B5EF4-FFF2-40B4-BE49-F238E27FC236}">
                  <a16:creationId xmlns:a16="http://schemas.microsoft.com/office/drawing/2014/main" id="{2F73DF89-CB95-4798-90CA-B7A1DF2D36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37" name="Freeform 48">
              <a:extLst>
                <a:ext uri="{FF2B5EF4-FFF2-40B4-BE49-F238E27FC236}">
                  <a16:creationId xmlns:a16="http://schemas.microsoft.com/office/drawing/2014/main" id="{1DA7D977-8D60-47B5-8071-30A6FA0C9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38" name="Freeform 49">
              <a:extLst>
                <a:ext uri="{FF2B5EF4-FFF2-40B4-BE49-F238E27FC236}">
                  <a16:creationId xmlns:a16="http://schemas.microsoft.com/office/drawing/2014/main" id="{4A241594-4FC5-4570-94B2-724F248A6B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39" name="Freeform 50">
              <a:extLst>
                <a:ext uri="{FF2B5EF4-FFF2-40B4-BE49-F238E27FC236}">
                  <a16:creationId xmlns:a16="http://schemas.microsoft.com/office/drawing/2014/main" id="{9D31F634-1A34-473E-A0FA-D06EB57D97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40" name="Freeform 51">
              <a:extLst>
                <a:ext uri="{FF2B5EF4-FFF2-40B4-BE49-F238E27FC236}">
                  <a16:creationId xmlns:a16="http://schemas.microsoft.com/office/drawing/2014/main" id="{CE20C679-7385-48FF-BBE5-5BA7C0E700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41" name="Freeform 52">
              <a:extLst>
                <a:ext uri="{FF2B5EF4-FFF2-40B4-BE49-F238E27FC236}">
                  <a16:creationId xmlns:a16="http://schemas.microsoft.com/office/drawing/2014/main" id="{ADF9CA3B-265F-4927-BA79-0A676AF3F5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42" name="Freeform 53">
              <a:extLst>
                <a:ext uri="{FF2B5EF4-FFF2-40B4-BE49-F238E27FC236}">
                  <a16:creationId xmlns:a16="http://schemas.microsoft.com/office/drawing/2014/main" id="{B138D01D-340C-4DB0-A0E1-D54B9319D5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43" name="Freeform 54">
              <a:extLst>
                <a:ext uri="{FF2B5EF4-FFF2-40B4-BE49-F238E27FC236}">
                  <a16:creationId xmlns:a16="http://schemas.microsoft.com/office/drawing/2014/main" id="{B56918B0-069B-4C98-995E-4D6B0B176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44" name="Freeform 55">
              <a:extLst>
                <a:ext uri="{FF2B5EF4-FFF2-40B4-BE49-F238E27FC236}">
                  <a16:creationId xmlns:a16="http://schemas.microsoft.com/office/drawing/2014/main" id="{2BD45940-09B7-4CD3-90E7-0EA2CF6A03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45" name="Freeform 56">
              <a:extLst>
                <a:ext uri="{FF2B5EF4-FFF2-40B4-BE49-F238E27FC236}">
                  <a16:creationId xmlns:a16="http://schemas.microsoft.com/office/drawing/2014/main" id="{347A8664-7179-419E-A26E-8250762910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46" name="Freeform 57">
              <a:extLst>
                <a:ext uri="{FF2B5EF4-FFF2-40B4-BE49-F238E27FC236}">
                  <a16:creationId xmlns:a16="http://schemas.microsoft.com/office/drawing/2014/main" id="{B7350394-4D50-4E2E-8AF2-F4A52E734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47" name="Freeform 58">
              <a:extLst>
                <a:ext uri="{FF2B5EF4-FFF2-40B4-BE49-F238E27FC236}">
                  <a16:creationId xmlns:a16="http://schemas.microsoft.com/office/drawing/2014/main" id="{6B464294-4049-4542-A83E-22B8CC6331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1149" name="Group 1148">
            <a:extLst>
              <a:ext uri="{FF2B5EF4-FFF2-40B4-BE49-F238E27FC236}">
                <a16:creationId xmlns:a16="http://schemas.microsoft.com/office/drawing/2014/main" id="{4C78E281-F596-4ECB-979A-89D89452AA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50" name="Freeform 32">
              <a:extLst>
                <a:ext uri="{FF2B5EF4-FFF2-40B4-BE49-F238E27FC236}">
                  <a16:creationId xmlns:a16="http://schemas.microsoft.com/office/drawing/2014/main" id="{C20E68C0-5C9E-4DA6-83AD-0EC3179BB3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51" name="Freeform 33">
              <a:extLst>
                <a:ext uri="{FF2B5EF4-FFF2-40B4-BE49-F238E27FC236}">
                  <a16:creationId xmlns:a16="http://schemas.microsoft.com/office/drawing/2014/main" id="{80C08ED9-C9F6-4168-816A-F5C5F3AF5A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52" name="Freeform 34">
              <a:extLst>
                <a:ext uri="{FF2B5EF4-FFF2-40B4-BE49-F238E27FC236}">
                  <a16:creationId xmlns:a16="http://schemas.microsoft.com/office/drawing/2014/main" id="{0A83E4BF-890D-4E0A-A720-48088D4224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53" name="Freeform 35">
              <a:extLst>
                <a:ext uri="{FF2B5EF4-FFF2-40B4-BE49-F238E27FC236}">
                  <a16:creationId xmlns:a16="http://schemas.microsoft.com/office/drawing/2014/main" id="{996F9B33-C769-451E-9044-EA85C625C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54" name="Freeform 36">
              <a:extLst>
                <a:ext uri="{FF2B5EF4-FFF2-40B4-BE49-F238E27FC236}">
                  <a16:creationId xmlns:a16="http://schemas.microsoft.com/office/drawing/2014/main" id="{F91D6EA2-C024-4E53-A81E-A50907517B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55" name="Freeform 37">
              <a:extLst>
                <a:ext uri="{FF2B5EF4-FFF2-40B4-BE49-F238E27FC236}">
                  <a16:creationId xmlns:a16="http://schemas.microsoft.com/office/drawing/2014/main" id="{233F8C4E-A946-462B-9703-971ABD45DC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56" name="Freeform 38">
              <a:extLst>
                <a:ext uri="{FF2B5EF4-FFF2-40B4-BE49-F238E27FC236}">
                  <a16:creationId xmlns:a16="http://schemas.microsoft.com/office/drawing/2014/main" id="{06059614-A557-45C6-B625-488D41C394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57" name="Freeform 39">
              <a:extLst>
                <a:ext uri="{FF2B5EF4-FFF2-40B4-BE49-F238E27FC236}">
                  <a16:creationId xmlns:a16="http://schemas.microsoft.com/office/drawing/2014/main" id="{26BCD22B-880F-40F8-88AC-CD9285348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58" name="Freeform 40">
              <a:extLst>
                <a:ext uri="{FF2B5EF4-FFF2-40B4-BE49-F238E27FC236}">
                  <a16:creationId xmlns:a16="http://schemas.microsoft.com/office/drawing/2014/main" id="{52324B00-0190-4453-9F81-F0E913800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59" name="Rectangle 41">
              <a:extLst>
                <a:ext uri="{FF2B5EF4-FFF2-40B4-BE49-F238E27FC236}">
                  <a16:creationId xmlns:a16="http://schemas.microsoft.com/office/drawing/2014/main" id="{33BE57C0-F93F-4C88-B489-0BFA90D01B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grpSp>
      <p:pic>
        <p:nvPicPr>
          <p:cNvPr id="1032" name="Picture 8" descr="DeepMind Unveils 'AlphaTensor' AI That Is Capable Of Inventing its Own  Algorithms | Eyerys">
            <a:extLst>
              <a:ext uri="{FF2B5EF4-FFF2-40B4-BE49-F238E27FC236}">
                <a16:creationId xmlns:a16="http://schemas.microsoft.com/office/drawing/2014/main" id="{BEB79E99-2118-1932-3011-C2EB4B85F1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7" y="3892551"/>
            <a:ext cx="8917266" cy="2972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890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4C528-ECF6-EA82-CC87-9A9BBB201184}"/>
              </a:ext>
            </a:extLst>
          </p:cNvPr>
          <p:cNvSpPr>
            <a:spLocks noGrp="1"/>
          </p:cNvSpPr>
          <p:nvPr>
            <p:ph type="title"/>
          </p:nvPr>
        </p:nvSpPr>
        <p:spPr>
          <a:xfrm>
            <a:off x="1913261" y="631770"/>
            <a:ext cx="8665196" cy="1478570"/>
          </a:xfrm>
        </p:spPr>
        <p:txBody>
          <a:bodyPr/>
          <a:lstStyle/>
          <a:p>
            <a:r>
              <a:rPr lang="en-US" dirty="0"/>
              <a:t>Neural Networks Represent a Small Subdomain of Artificial Intelligence </a:t>
            </a:r>
          </a:p>
        </p:txBody>
      </p:sp>
      <p:pic>
        <p:nvPicPr>
          <p:cNvPr id="4" name="Content Placeholder 3" descr="Diagram&#10;&#10;Description automatically generated">
            <a:extLst>
              <a:ext uri="{FF2B5EF4-FFF2-40B4-BE49-F238E27FC236}">
                <a16:creationId xmlns:a16="http://schemas.microsoft.com/office/drawing/2014/main" id="{72055FE0-CC32-7A7C-D8DF-0DD8C76F4161}"/>
              </a:ext>
            </a:extLst>
          </p:cNvPr>
          <p:cNvPicPr>
            <a:picLocks noGrp="1" noChangeAspect="1"/>
          </p:cNvPicPr>
          <p:nvPr>
            <p:ph idx="1"/>
          </p:nvPr>
        </p:nvPicPr>
        <p:blipFill>
          <a:blip r:embed="rId3"/>
          <a:stretch>
            <a:fillRect/>
          </a:stretch>
        </p:blipFill>
        <p:spPr>
          <a:xfrm>
            <a:off x="1610369" y="2249488"/>
            <a:ext cx="8968088" cy="3541712"/>
          </a:xfrm>
          <a:prstGeom prst="rect">
            <a:avLst/>
          </a:prstGeom>
        </p:spPr>
      </p:pic>
    </p:spTree>
    <p:extLst>
      <p:ext uri="{BB962C8B-B14F-4D97-AF65-F5344CB8AC3E}">
        <p14:creationId xmlns:p14="http://schemas.microsoft.com/office/powerpoint/2010/main" val="3833703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7"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2"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54"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5"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6"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7"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8"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9"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0"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1"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2"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68" name="Rectangle 67">
            <a:extLst>
              <a:ext uri="{FF2B5EF4-FFF2-40B4-BE49-F238E27FC236}">
                <a16:creationId xmlns:a16="http://schemas.microsoft.com/office/drawing/2014/main" id="{34106153-7990-4956-BD26-A04A03006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0" name="Picture 2">
            <a:extLst>
              <a:ext uri="{FF2B5EF4-FFF2-40B4-BE49-F238E27FC236}">
                <a16:creationId xmlns:a16="http://schemas.microsoft.com/office/drawing/2014/main" id="{BDEA11A5-20BA-4650-A324-47C0465FF5A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72" name="Group 71">
            <a:extLst>
              <a:ext uri="{FF2B5EF4-FFF2-40B4-BE49-F238E27FC236}">
                <a16:creationId xmlns:a16="http://schemas.microsoft.com/office/drawing/2014/main" id="{866FCB64-0A37-46EB-8A9B-EC0C4C000A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73" name="Rectangle 5">
              <a:extLst>
                <a:ext uri="{FF2B5EF4-FFF2-40B4-BE49-F238E27FC236}">
                  <a16:creationId xmlns:a16="http://schemas.microsoft.com/office/drawing/2014/main" id="{8A162E18-5BEB-4E42-9B10-A1FDF6A0B8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4" name="Freeform 6">
              <a:extLst>
                <a:ext uri="{FF2B5EF4-FFF2-40B4-BE49-F238E27FC236}">
                  <a16:creationId xmlns:a16="http://schemas.microsoft.com/office/drawing/2014/main" id="{7BB781C9-EC32-45FE-ACE7-C24F128C4C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Freeform 7">
              <a:extLst>
                <a:ext uri="{FF2B5EF4-FFF2-40B4-BE49-F238E27FC236}">
                  <a16:creationId xmlns:a16="http://schemas.microsoft.com/office/drawing/2014/main" id="{927C5647-36E8-4A20-86D4-47831D50CF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6" name="Rectangle 8">
              <a:extLst>
                <a:ext uri="{FF2B5EF4-FFF2-40B4-BE49-F238E27FC236}">
                  <a16:creationId xmlns:a16="http://schemas.microsoft.com/office/drawing/2014/main" id="{62F2AF20-CBBE-4249-B9E2-D6B30191CF8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7" name="Freeform 9">
              <a:extLst>
                <a:ext uri="{FF2B5EF4-FFF2-40B4-BE49-F238E27FC236}">
                  <a16:creationId xmlns:a16="http://schemas.microsoft.com/office/drawing/2014/main" id="{731C1229-F8A7-4B36-A52B-98A65EF869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10">
              <a:extLst>
                <a:ext uri="{FF2B5EF4-FFF2-40B4-BE49-F238E27FC236}">
                  <a16:creationId xmlns:a16="http://schemas.microsoft.com/office/drawing/2014/main" id="{609AC686-2DBB-4D82-866C-9FF222BDDF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11">
              <a:extLst>
                <a:ext uri="{FF2B5EF4-FFF2-40B4-BE49-F238E27FC236}">
                  <a16:creationId xmlns:a16="http://schemas.microsoft.com/office/drawing/2014/main" id="{F899E6EB-BCDD-45D2-BF4B-9CA3A27984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12">
              <a:extLst>
                <a:ext uri="{FF2B5EF4-FFF2-40B4-BE49-F238E27FC236}">
                  <a16:creationId xmlns:a16="http://schemas.microsoft.com/office/drawing/2014/main" id="{BBD3AAC8-2330-4FAB-8E31-3D50AD954F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13">
              <a:extLst>
                <a:ext uri="{FF2B5EF4-FFF2-40B4-BE49-F238E27FC236}">
                  <a16:creationId xmlns:a16="http://schemas.microsoft.com/office/drawing/2014/main" id="{6B54F723-A70A-4865-A560-7850498A1B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14">
              <a:extLst>
                <a:ext uri="{FF2B5EF4-FFF2-40B4-BE49-F238E27FC236}">
                  <a16:creationId xmlns:a16="http://schemas.microsoft.com/office/drawing/2014/main" id="{9B911CCD-C9A2-4DC8-A278-3C6FD76A76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15">
              <a:extLst>
                <a:ext uri="{FF2B5EF4-FFF2-40B4-BE49-F238E27FC236}">
                  <a16:creationId xmlns:a16="http://schemas.microsoft.com/office/drawing/2014/main" id="{D559B729-03FB-435D-89BF-AF57A801B37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16">
              <a:extLst>
                <a:ext uri="{FF2B5EF4-FFF2-40B4-BE49-F238E27FC236}">
                  <a16:creationId xmlns:a16="http://schemas.microsoft.com/office/drawing/2014/main" id="{D1C90213-0F60-4268-BE48-8221E61614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17">
              <a:extLst>
                <a:ext uri="{FF2B5EF4-FFF2-40B4-BE49-F238E27FC236}">
                  <a16:creationId xmlns:a16="http://schemas.microsoft.com/office/drawing/2014/main" id="{A7A6A293-A06F-48B8-865A-3F65287B85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18">
              <a:extLst>
                <a:ext uri="{FF2B5EF4-FFF2-40B4-BE49-F238E27FC236}">
                  <a16:creationId xmlns:a16="http://schemas.microsoft.com/office/drawing/2014/main" id="{8F6861B5-AAA4-4017-929E-1FD1CA106C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19">
              <a:extLst>
                <a:ext uri="{FF2B5EF4-FFF2-40B4-BE49-F238E27FC236}">
                  <a16:creationId xmlns:a16="http://schemas.microsoft.com/office/drawing/2014/main" id="{D776D07C-2081-4DD3-A464-40F3CA41A3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20">
              <a:extLst>
                <a:ext uri="{FF2B5EF4-FFF2-40B4-BE49-F238E27FC236}">
                  <a16:creationId xmlns:a16="http://schemas.microsoft.com/office/drawing/2014/main" id="{BBC236D6-77E5-4B3C-92D7-D708B237DB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21">
              <a:extLst>
                <a:ext uri="{FF2B5EF4-FFF2-40B4-BE49-F238E27FC236}">
                  <a16:creationId xmlns:a16="http://schemas.microsoft.com/office/drawing/2014/main" id="{8064714E-7ADE-4BD9-8981-34C135762C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22">
              <a:extLst>
                <a:ext uri="{FF2B5EF4-FFF2-40B4-BE49-F238E27FC236}">
                  <a16:creationId xmlns:a16="http://schemas.microsoft.com/office/drawing/2014/main" id="{2FD1F23F-B1EE-46F5-B460-924E54A70D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23">
              <a:extLst>
                <a:ext uri="{FF2B5EF4-FFF2-40B4-BE49-F238E27FC236}">
                  <a16:creationId xmlns:a16="http://schemas.microsoft.com/office/drawing/2014/main" id="{9699361A-3AFF-4826-B99C-0354EAB079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24">
              <a:extLst>
                <a:ext uri="{FF2B5EF4-FFF2-40B4-BE49-F238E27FC236}">
                  <a16:creationId xmlns:a16="http://schemas.microsoft.com/office/drawing/2014/main" id="{B272F7B1-7BE2-4FC9-BB91-207EFD9E65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25">
              <a:extLst>
                <a:ext uri="{FF2B5EF4-FFF2-40B4-BE49-F238E27FC236}">
                  <a16:creationId xmlns:a16="http://schemas.microsoft.com/office/drawing/2014/main" id="{CDE59C1F-AFD9-4DD5-B04A-9EB2AAED5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26">
              <a:extLst>
                <a:ext uri="{FF2B5EF4-FFF2-40B4-BE49-F238E27FC236}">
                  <a16:creationId xmlns:a16="http://schemas.microsoft.com/office/drawing/2014/main" id="{1551E418-6CD4-4320-8224-F084039C53E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27">
              <a:extLst>
                <a:ext uri="{FF2B5EF4-FFF2-40B4-BE49-F238E27FC236}">
                  <a16:creationId xmlns:a16="http://schemas.microsoft.com/office/drawing/2014/main" id="{1F27D4B1-EBD4-4BC9-AC2E-3AD616C847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28">
              <a:extLst>
                <a:ext uri="{FF2B5EF4-FFF2-40B4-BE49-F238E27FC236}">
                  <a16:creationId xmlns:a16="http://schemas.microsoft.com/office/drawing/2014/main" id="{C42B8D84-898A-4F76-A0F2-5699ED72BC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29">
              <a:extLst>
                <a:ext uri="{FF2B5EF4-FFF2-40B4-BE49-F238E27FC236}">
                  <a16:creationId xmlns:a16="http://schemas.microsoft.com/office/drawing/2014/main" id="{B440932E-7985-4BA6-9899-F22A64485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30">
              <a:extLst>
                <a:ext uri="{FF2B5EF4-FFF2-40B4-BE49-F238E27FC236}">
                  <a16:creationId xmlns:a16="http://schemas.microsoft.com/office/drawing/2014/main" id="{4B8CE969-CA1A-48CB-8588-4146F41F33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31">
              <a:extLst>
                <a:ext uri="{FF2B5EF4-FFF2-40B4-BE49-F238E27FC236}">
                  <a16:creationId xmlns:a16="http://schemas.microsoft.com/office/drawing/2014/main" id="{138A4875-4593-4894-89D5-DFCFF0EED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32">
              <a:extLst>
                <a:ext uri="{FF2B5EF4-FFF2-40B4-BE49-F238E27FC236}">
                  <a16:creationId xmlns:a16="http://schemas.microsoft.com/office/drawing/2014/main" id="{F079F26B-58E4-494E-A8BA-3F054F1F3BB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Rectangle 33">
              <a:extLst>
                <a:ext uri="{FF2B5EF4-FFF2-40B4-BE49-F238E27FC236}">
                  <a16:creationId xmlns:a16="http://schemas.microsoft.com/office/drawing/2014/main" id="{04C9ECC5-BB4A-4417-B874-B75953F84FC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02" name="Freeform 34">
              <a:extLst>
                <a:ext uri="{FF2B5EF4-FFF2-40B4-BE49-F238E27FC236}">
                  <a16:creationId xmlns:a16="http://schemas.microsoft.com/office/drawing/2014/main" id="{4CCCF285-B51D-4A2F-8384-830A391711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35">
              <a:extLst>
                <a:ext uri="{FF2B5EF4-FFF2-40B4-BE49-F238E27FC236}">
                  <a16:creationId xmlns:a16="http://schemas.microsoft.com/office/drawing/2014/main" id="{BD6C6299-A09A-47DF-8A96-69D39FCA5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36">
              <a:extLst>
                <a:ext uri="{FF2B5EF4-FFF2-40B4-BE49-F238E27FC236}">
                  <a16:creationId xmlns:a16="http://schemas.microsoft.com/office/drawing/2014/main" id="{EE60C4B9-C404-42CD-8E94-70D4DC16A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37">
              <a:extLst>
                <a:ext uri="{FF2B5EF4-FFF2-40B4-BE49-F238E27FC236}">
                  <a16:creationId xmlns:a16="http://schemas.microsoft.com/office/drawing/2014/main" id="{52BD4447-C1EB-4798-8764-AB93EA9303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38">
              <a:extLst>
                <a:ext uri="{FF2B5EF4-FFF2-40B4-BE49-F238E27FC236}">
                  <a16:creationId xmlns:a16="http://schemas.microsoft.com/office/drawing/2014/main" id="{50411559-C414-4F7C-BC6C-69F87BC9C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39">
              <a:extLst>
                <a:ext uri="{FF2B5EF4-FFF2-40B4-BE49-F238E27FC236}">
                  <a16:creationId xmlns:a16="http://schemas.microsoft.com/office/drawing/2014/main" id="{64737770-BB27-41C0-95CB-529054508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40">
              <a:extLst>
                <a:ext uri="{FF2B5EF4-FFF2-40B4-BE49-F238E27FC236}">
                  <a16:creationId xmlns:a16="http://schemas.microsoft.com/office/drawing/2014/main" id="{28929FDB-16CF-4165-B32A-EB673EFB7C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41">
              <a:extLst>
                <a:ext uri="{FF2B5EF4-FFF2-40B4-BE49-F238E27FC236}">
                  <a16:creationId xmlns:a16="http://schemas.microsoft.com/office/drawing/2014/main" id="{D8C82883-237C-4209-9545-E832FEE3A8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Freeform 42">
              <a:extLst>
                <a:ext uri="{FF2B5EF4-FFF2-40B4-BE49-F238E27FC236}">
                  <a16:creationId xmlns:a16="http://schemas.microsoft.com/office/drawing/2014/main" id="{F1A52653-BD09-4D65-B05C-2AF4A6473A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Freeform 43">
              <a:extLst>
                <a:ext uri="{FF2B5EF4-FFF2-40B4-BE49-F238E27FC236}">
                  <a16:creationId xmlns:a16="http://schemas.microsoft.com/office/drawing/2014/main" id="{30724E80-2FD3-4E4A-A3EA-18A4C8886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2" name="Freeform 44">
              <a:extLst>
                <a:ext uri="{FF2B5EF4-FFF2-40B4-BE49-F238E27FC236}">
                  <a16:creationId xmlns:a16="http://schemas.microsoft.com/office/drawing/2014/main" id="{F1B978C7-7BC5-4F73-8B02-66A3CF67CE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3" name="Rectangle 45">
              <a:extLst>
                <a:ext uri="{FF2B5EF4-FFF2-40B4-BE49-F238E27FC236}">
                  <a16:creationId xmlns:a16="http://schemas.microsoft.com/office/drawing/2014/main" id="{799F0CED-DF8F-4350-A036-1981FBE5968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14" name="Freeform 46">
              <a:extLst>
                <a:ext uri="{FF2B5EF4-FFF2-40B4-BE49-F238E27FC236}">
                  <a16:creationId xmlns:a16="http://schemas.microsoft.com/office/drawing/2014/main" id="{9F4DD366-0E86-4E99-9557-496E88B421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5" name="Freeform 47">
              <a:extLst>
                <a:ext uri="{FF2B5EF4-FFF2-40B4-BE49-F238E27FC236}">
                  <a16:creationId xmlns:a16="http://schemas.microsoft.com/office/drawing/2014/main" id="{78BB3321-D5DC-4951-AB38-0C54E3D01D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6" name="Freeform 48">
              <a:extLst>
                <a:ext uri="{FF2B5EF4-FFF2-40B4-BE49-F238E27FC236}">
                  <a16:creationId xmlns:a16="http://schemas.microsoft.com/office/drawing/2014/main" id="{955E548C-7F86-45B2-A0D2-03EAC578D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7" name="Freeform 49">
              <a:extLst>
                <a:ext uri="{FF2B5EF4-FFF2-40B4-BE49-F238E27FC236}">
                  <a16:creationId xmlns:a16="http://schemas.microsoft.com/office/drawing/2014/main" id="{0013F508-5E69-4911-AD93-4ABE3E7C56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8" name="Freeform 50">
              <a:extLst>
                <a:ext uri="{FF2B5EF4-FFF2-40B4-BE49-F238E27FC236}">
                  <a16:creationId xmlns:a16="http://schemas.microsoft.com/office/drawing/2014/main" id="{A7F86768-93E0-4044-A62A-B11EB18FF2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9" name="Freeform 51">
              <a:extLst>
                <a:ext uri="{FF2B5EF4-FFF2-40B4-BE49-F238E27FC236}">
                  <a16:creationId xmlns:a16="http://schemas.microsoft.com/office/drawing/2014/main" id="{BA32A7B4-1DB2-4E4A-B86E-D8DB97B696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0" name="Freeform 52">
              <a:extLst>
                <a:ext uri="{FF2B5EF4-FFF2-40B4-BE49-F238E27FC236}">
                  <a16:creationId xmlns:a16="http://schemas.microsoft.com/office/drawing/2014/main" id="{AB250BD5-076C-4428-B6AF-E9EAE4F65E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1" name="Freeform 53">
              <a:extLst>
                <a:ext uri="{FF2B5EF4-FFF2-40B4-BE49-F238E27FC236}">
                  <a16:creationId xmlns:a16="http://schemas.microsoft.com/office/drawing/2014/main" id="{027DA06A-045F-4711-9307-0508B6ACFA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2" name="Freeform 54">
              <a:extLst>
                <a:ext uri="{FF2B5EF4-FFF2-40B4-BE49-F238E27FC236}">
                  <a16:creationId xmlns:a16="http://schemas.microsoft.com/office/drawing/2014/main" id="{3EB0EDA8-385A-4B2B-97F0-5194F23EB5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3" name="Freeform 55">
              <a:extLst>
                <a:ext uri="{FF2B5EF4-FFF2-40B4-BE49-F238E27FC236}">
                  <a16:creationId xmlns:a16="http://schemas.microsoft.com/office/drawing/2014/main" id="{D6FA258E-AF3F-47C9-9F4E-39ECFD7AC0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4" name="Freeform 56">
              <a:extLst>
                <a:ext uri="{FF2B5EF4-FFF2-40B4-BE49-F238E27FC236}">
                  <a16:creationId xmlns:a16="http://schemas.microsoft.com/office/drawing/2014/main" id="{6E471E73-A9C0-4C68-BD8F-360F2ED7BD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Freeform 57">
              <a:extLst>
                <a:ext uri="{FF2B5EF4-FFF2-40B4-BE49-F238E27FC236}">
                  <a16:creationId xmlns:a16="http://schemas.microsoft.com/office/drawing/2014/main" id="{C78C3110-8153-4163-B809-0B0C0C9E5C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6" name="Freeform 58">
              <a:extLst>
                <a:ext uri="{FF2B5EF4-FFF2-40B4-BE49-F238E27FC236}">
                  <a16:creationId xmlns:a16="http://schemas.microsoft.com/office/drawing/2014/main" id="{DBC57B9F-0B9B-4EDE-B3B3-7C5D5DB399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C0090E49-3018-C117-D3C9-84DE9FD008D3}"/>
              </a:ext>
            </a:extLst>
          </p:cNvPr>
          <p:cNvSpPr>
            <a:spLocks noGrp="1"/>
          </p:cNvSpPr>
          <p:nvPr>
            <p:ph type="title"/>
          </p:nvPr>
        </p:nvSpPr>
        <p:spPr>
          <a:xfrm>
            <a:off x="1876425" y="1113282"/>
            <a:ext cx="3734941" cy="2396681"/>
          </a:xfrm>
        </p:spPr>
        <p:txBody>
          <a:bodyPr vert="horz" lIns="91440" tIns="45720" rIns="91440" bIns="45720" rtlCol="0" anchor="b">
            <a:normAutofit/>
          </a:bodyPr>
          <a:lstStyle/>
          <a:p>
            <a:r>
              <a:rPr lang="en-US" sz="4100" dirty="0">
                <a:solidFill>
                  <a:srgbClr val="FFFFFF"/>
                </a:solidFill>
              </a:rPr>
              <a:t>Neural Networks can be simple or...</a:t>
            </a:r>
          </a:p>
        </p:txBody>
      </p:sp>
      <p:sp useBgFill="1">
        <p:nvSpPr>
          <p:cNvPr id="128" name="Round Diagonal Corner Rectangle 6">
            <a:extLst>
              <a:ext uri="{FF2B5EF4-FFF2-40B4-BE49-F238E27FC236}">
                <a16:creationId xmlns:a16="http://schemas.microsoft.com/office/drawing/2014/main" id="{62B94F88-FD5B-4053-B143-DFF55CE44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808057"/>
            <a:ext cx="5286376" cy="5234394"/>
          </a:xfrm>
          <a:prstGeom prst="round2DiagRect">
            <a:avLst>
              <a:gd name="adj1" fmla="val 6185"/>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B0176672-C692-2655-A261-5EE4102CD03E}"/>
              </a:ext>
            </a:extLst>
          </p:cNvPr>
          <p:cNvPicPr>
            <a:picLocks noChangeAspect="1"/>
          </p:cNvPicPr>
          <p:nvPr/>
        </p:nvPicPr>
        <p:blipFill>
          <a:blip r:embed="rId4"/>
          <a:stretch>
            <a:fillRect/>
          </a:stretch>
        </p:blipFill>
        <p:spPr>
          <a:xfrm>
            <a:off x="6421396" y="1165408"/>
            <a:ext cx="4635583" cy="4519692"/>
          </a:xfrm>
          <a:prstGeom prst="rect">
            <a:avLst/>
          </a:prstGeom>
        </p:spPr>
      </p:pic>
    </p:spTree>
    <p:extLst>
      <p:ext uri="{BB962C8B-B14F-4D97-AF65-F5344CB8AC3E}">
        <p14:creationId xmlns:p14="http://schemas.microsoft.com/office/powerpoint/2010/main" val="3989623931"/>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3" name="Group 12">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5"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6"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7"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2"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4" name="Group 13">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5"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53"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9879F924-022F-6AD2-3B3D-DB7F8EC8AFD1}"/>
              </a:ext>
            </a:extLst>
          </p:cNvPr>
          <p:cNvSpPr>
            <a:spLocks noGrp="1"/>
          </p:cNvSpPr>
          <p:nvPr>
            <p:ph type="title"/>
          </p:nvPr>
        </p:nvSpPr>
        <p:spPr>
          <a:xfrm>
            <a:off x="8036041" y="618518"/>
            <a:ext cx="3281003" cy="1478570"/>
          </a:xfrm>
        </p:spPr>
        <p:txBody>
          <a:bodyPr anchor="b">
            <a:normAutofit/>
          </a:bodyPr>
          <a:lstStyle/>
          <a:p>
            <a:r>
              <a:rPr lang="en-US" sz="2400">
                <a:solidFill>
                  <a:srgbClr val="FFFFFF"/>
                </a:solidFill>
              </a:rPr>
              <a:t>Neural Network Structure is inspired by the Brain</a:t>
            </a:r>
          </a:p>
        </p:txBody>
      </p:sp>
      <p:sp useBgFill="1">
        <p:nvSpPr>
          <p:cNvPr id="55"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D767F6D3-9BC4-E1F6-EE5C-04AAE01CF558}"/>
              </a:ext>
            </a:extLst>
          </p:cNvPr>
          <p:cNvPicPr>
            <a:picLocks noChangeAspect="1"/>
          </p:cNvPicPr>
          <p:nvPr/>
        </p:nvPicPr>
        <p:blipFill>
          <a:blip r:embed="rId4"/>
          <a:stretch>
            <a:fillRect/>
          </a:stretch>
        </p:blipFill>
        <p:spPr>
          <a:xfrm>
            <a:off x="1118988" y="1584914"/>
            <a:ext cx="6112382" cy="3682710"/>
          </a:xfrm>
          <a:prstGeom prst="rect">
            <a:avLst/>
          </a:prstGeom>
        </p:spPr>
      </p:pic>
      <p:sp>
        <p:nvSpPr>
          <p:cNvPr id="3" name="Content Placeholder 2">
            <a:extLst>
              <a:ext uri="{FF2B5EF4-FFF2-40B4-BE49-F238E27FC236}">
                <a16:creationId xmlns:a16="http://schemas.microsoft.com/office/drawing/2014/main" id="{CD75A07B-E274-4A63-8CCA-4D1A978A8E86}"/>
              </a:ext>
            </a:extLst>
          </p:cNvPr>
          <p:cNvSpPr>
            <a:spLocks noGrp="1"/>
          </p:cNvSpPr>
          <p:nvPr>
            <p:ph idx="1"/>
          </p:nvPr>
        </p:nvSpPr>
        <p:spPr>
          <a:xfrm>
            <a:off x="8036041" y="2249487"/>
            <a:ext cx="3281004" cy="3541714"/>
          </a:xfrm>
        </p:spPr>
        <p:txBody>
          <a:bodyPr>
            <a:normAutofit/>
          </a:bodyPr>
          <a:lstStyle/>
          <a:p>
            <a:r>
              <a:rPr lang="en-US" sz="1800" dirty="0">
                <a:solidFill>
                  <a:srgbClr val="FFFFFF"/>
                </a:solidFill>
              </a:rPr>
              <a:t>They are comprised of layers upon layers of individual neurons where each neuron has the responsibility of communicating a signal to the rest of the network</a:t>
            </a:r>
          </a:p>
        </p:txBody>
      </p:sp>
    </p:spTree>
    <p:extLst>
      <p:ext uri="{BB962C8B-B14F-4D97-AF65-F5344CB8AC3E}">
        <p14:creationId xmlns:p14="http://schemas.microsoft.com/office/powerpoint/2010/main" val="1756358406"/>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catter chart&#10;&#10;Description automatically generated">
            <a:extLst>
              <a:ext uri="{FF2B5EF4-FFF2-40B4-BE49-F238E27FC236}">
                <a16:creationId xmlns:a16="http://schemas.microsoft.com/office/drawing/2014/main" id="{7295D0E5-C6CC-7AAB-1290-F9C45E2F0783}"/>
              </a:ext>
            </a:extLst>
          </p:cNvPr>
          <p:cNvPicPr>
            <a:picLocks noGrp="1" noChangeAspect="1"/>
          </p:cNvPicPr>
          <p:nvPr>
            <p:ph idx="1"/>
          </p:nvPr>
        </p:nvPicPr>
        <p:blipFill>
          <a:blip r:embed="rId3"/>
          <a:stretch>
            <a:fillRect/>
          </a:stretch>
        </p:blipFill>
        <p:spPr>
          <a:xfrm>
            <a:off x="1489178" y="1045817"/>
            <a:ext cx="9213643" cy="4766365"/>
          </a:xfrm>
        </p:spPr>
      </p:pic>
    </p:spTree>
    <p:extLst>
      <p:ext uri="{BB962C8B-B14F-4D97-AF65-F5344CB8AC3E}">
        <p14:creationId xmlns:p14="http://schemas.microsoft.com/office/powerpoint/2010/main" val="2209212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2" name="Picture 2">
            <a:extLst>
              <a:ext uri="{FF2B5EF4-FFF2-40B4-BE49-F238E27FC236}">
                <a16:creationId xmlns:a16="http://schemas.microsoft.com/office/drawing/2014/main" id="{5BD33659-8797-414B-BBDC-24F9423295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24" name="Group 23">
            <a:extLst>
              <a:ext uri="{FF2B5EF4-FFF2-40B4-BE49-F238E27FC236}">
                <a16:creationId xmlns:a16="http://schemas.microsoft.com/office/drawing/2014/main" id="{F810FE48-5F0C-4E97-BD7F-FDE128D85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5" name="Rectangle 5">
              <a:extLst>
                <a:ext uri="{FF2B5EF4-FFF2-40B4-BE49-F238E27FC236}">
                  <a16:creationId xmlns:a16="http://schemas.microsoft.com/office/drawing/2014/main" id="{9E9C04BA-ABF7-4D41-9977-2AC221BD441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6" name="Freeform 6">
              <a:extLst>
                <a:ext uri="{FF2B5EF4-FFF2-40B4-BE49-F238E27FC236}">
                  <a16:creationId xmlns:a16="http://schemas.microsoft.com/office/drawing/2014/main" id="{56AF6CAB-66FF-4AA8-8332-92421FA16C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7">
              <a:extLst>
                <a:ext uri="{FF2B5EF4-FFF2-40B4-BE49-F238E27FC236}">
                  <a16:creationId xmlns:a16="http://schemas.microsoft.com/office/drawing/2014/main" id="{2A7D0399-D212-4CE1-A9C0-9B98A2F0C1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Rectangle 8">
              <a:extLst>
                <a:ext uri="{FF2B5EF4-FFF2-40B4-BE49-F238E27FC236}">
                  <a16:creationId xmlns:a16="http://schemas.microsoft.com/office/drawing/2014/main" id="{18DF3D3C-1A48-496B-B941-76DF67EA739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9" name="Freeform 9">
              <a:extLst>
                <a:ext uri="{FF2B5EF4-FFF2-40B4-BE49-F238E27FC236}">
                  <a16:creationId xmlns:a16="http://schemas.microsoft.com/office/drawing/2014/main" id="{913F4BC7-7179-4E16-9FD6-A32BC13A0B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10">
              <a:extLst>
                <a:ext uri="{FF2B5EF4-FFF2-40B4-BE49-F238E27FC236}">
                  <a16:creationId xmlns:a16="http://schemas.microsoft.com/office/drawing/2014/main" id="{509355FA-2026-4EBE-8C72-9B94B1F1B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11">
              <a:extLst>
                <a:ext uri="{FF2B5EF4-FFF2-40B4-BE49-F238E27FC236}">
                  <a16:creationId xmlns:a16="http://schemas.microsoft.com/office/drawing/2014/main" id="{CDD190A1-6E3E-4C34-A19B-A52C6D3179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12">
              <a:extLst>
                <a:ext uri="{FF2B5EF4-FFF2-40B4-BE49-F238E27FC236}">
                  <a16:creationId xmlns:a16="http://schemas.microsoft.com/office/drawing/2014/main" id="{D5BA1962-F2E3-4CA2-BE44-53381D18F6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3">
              <a:extLst>
                <a:ext uri="{FF2B5EF4-FFF2-40B4-BE49-F238E27FC236}">
                  <a16:creationId xmlns:a16="http://schemas.microsoft.com/office/drawing/2014/main" id="{C2FA9E59-0DE1-449C-8D17-1475D5CC7E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14">
              <a:extLst>
                <a:ext uri="{FF2B5EF4-FFF2-40B4-BE49-F238E27FC236}">
                  <a16:creationId xmlns:a16="http://schemas.microsoft.com/office/drawing/2014/main" id="{F1582807-3DE3-42F1-9941-728273E08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15">
              <a:extLst>
                <a:ext uri="{FF2B5EF4-FFF2-40B4-BE49-F238E27FC236}">
                  <a16:creationId xmlns:a16="http://schemas.microsoft.com/office/drawing/2014/main" id="{6C574FB1-69C5-49C2-A1C4-2A6590BF4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16">
              <a:extLst>
                <a:ext uri="{FF2B5EF4-FFF2-40B4-BE49-F238E27FC236}">
                  <a16:creationId xmlns:a16="http://schemas.microsoft.com/office/drawing/2014/main" id="{D4175D29-82CB-41CD-9E0F-17524FB027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17">
              <a:extLst>
                <a:ext uri="{FF2B5EF4-FFF2-40B4-BE49-F238E27FC236}">
                  <a16:creationId xmlns:a16="http://schemas.microsoft.com/office/drawing/2014/main" id="{9893387B-BD94-47D2-80DC-B9ADB6BD9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18">
              <a:extLst>
                <a:ext uri="{FF2B5EF4-FFF2-40B4-BE49-F238E27FC236}">
                  <a16:creationId xmlns:a16="http://schemas.microsoft.com/office/drawing/2014/main" id="{BC2223CF-E8B9-48C3-8E70-7B38DBE2A7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19">
              <a:extLst>
                <a:ext uri="{FF2B5EF4-FFF2-40B4-BE49-F238E27FC236}">
                  <a16:creationId xmlns:a16="http://schemas.microsoft.com/office/drawing/2014/main" id="{CB660EF5-7021-48D0-B131-DA22FAF8DA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20">
              <a:extLst>
                <a:ext uri="{FF2B5EF4-FFF2-40B4-BE49-F238E27FC236}">
                  <a16:creationId xmlns:a16="http://schemas.microsoft.com/office/drawing/2014/main" id="{7A02052F-7B58-4423-9CBA-27D8D838A9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21">
              <a:extLst>
                <a:ext uri="{FF2B5EF4-FFF2-40B4-BE49-F238E27FC236}">
                  <a16:creationId xmlns:a16="http://schemas.microsoft.com/office/drawing/2014/main" id="{42231171-7F2B-4B11-B34A-D98DB41439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22">
              <a:extLst>
                <a:ext uri="{FF2B5EF4-FFF2-40B4-BE49-F238E27FC236}">
                  <a16:creationId xmlns:a16="http://schemas.microsoft.com/office/drawing/2014/main" id="{AED192E7-1105-4649-8D4D-C86FFEDF6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23">
              <a:extLst>
                <a:ext uri="{FF2B5EF4-FFF2-40B4-BE49-F238E27FC236}">
                  <a16:creationId xmlns:a16="http://schemas.microsoft.com/office/drawing/2014/main" id="{8BA48BFE-2223-4E9C-A0EE-DE11843C3D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24">
              <a:extLst>
                <a:ext uri="{FF2B5EF4-FFF2-40B4-BE49-F238E27FC236}">
                  <a16:creationId xmlns:a16="http://schemas.microsoft.com/office/drawing/2014/main" id="{B3FB57C9-C83B-4ADC-8E93-312492D431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25">
              <a:extLst>
                <a:ext uri="{FF2B5EF4-FFF2-40B4-BE49-F238E27FC236}">
                  <a16:creationId xmlns:a16="http://schemas.microsoft.com/office/drawing/2014/main" id="{AF6405A6-6E98-40DD-945A-E6D969231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26">
              <a:extLst>
                <a:ext uri="{FF2B5EF4-FFF2-40B4-BE49-F238E27FC236}">
                  <a16:creationId xmlns:a16="http://schemas.microsoft.com/office/drawing/2014/main" id="{2D181A4A-23A5-4683-9F05-61228AD268F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27">
              <a:extLst>
                <a:ext uri="{FF2B5EF4-FFF2-40B4-BE49-F238E27FC236}">
                  <a16:creationId xmlns:a16="http://schemas.microsoft.com/office/drawing/2014/main" id="{201ABEF6-F58B-46EC-85FB-228E609623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28">
              <a:extLst>
                <a:ext uri="{FF2B5EF4-FFF2-40B4-BE49-F238E27FC236}">
                  <a16:creationId xmlns:a16="http://schemas.microsoft.com/office/drawing/2014/main" id="{D6EBECB6-1B5C-43E5-84BF-8D5385C030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29">
              <a:extLst>
                <a:ext uri="{FF2B5EF4-FFF2-40B4-BE49-F238E27FC236}">
                  <a16:creationId xmlns:a16="http://schemas.microsoft.com/office/drawing/2014/main" id="{6D5B4EBF-EF44-4914-AE66-247EF3D35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30">
              <a:extLst>
                <a:ext uri="{FF2B5EF4-FFF2-40B4-BE49-F238E27FC236}">
                  <a16:creationId xmlns:a16="http://schemas.microsoft.com/office/drawing/2014/main" id="{43593E76-10EF-45B3-86EB-CA59047CC6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31">
              <a:extLst>
                <a:ext uri="{FF2B5EF4-FFF2-40B4-BE49-F238E27FC236}">
                  <a16:creationId xmlns:a16="http://schemas.microsoft.com/office/drawing/2014/main" id="{FC3720B0-AA35-49D1-B5A6-9215D0138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32">
              <a:extLst>
                <a:ext uri="{FF2B5EF4-FFF2-40B4-BE49-F238E27FC236}">
                  <a16:creationId xmlns:a16="http://schemas.microsoft.com/office/drawing/2014/main" id="{EEE267FA-B493-44EE-B372-8CB3A0450D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Rectangle 33">
              <a:extLst>
                <a:ext uri="{FF2B5EF4-FFF2-40B4-BE49-F238E27FC236}">
                  <a16:creationId xmlns:a16="http://schemas.microsoft.com/office/drawing/2014/main" id="{3DA75F6F-8EDF-4DF8-89BF-9C1137D1729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54" name="Freeform 34">
              <a:extLst>
                <a:ext uri="{FF2B5EF4-FFF2-40B4-BE49-F238E27FC236}">
                  <a16:creationId xmlns:a16="http://schemas.microsoft.com/office/drawing/2014/main" id="{5BEEC465-A6AB-47E5-8FB5-DCA91F165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5" name="Freeform 35">
              <a:extLst>
                <a:ext uri="{FF2B5EF4-FFF2-40B4-BE49-F238E27FC236}">
                  <a16:creationId xmlns:a16="http://schemas.microsoft.com/office/drawing/2014/main" id="{89B9E785-F9F2-4951-8158-002B551268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6" name="Freeform 36">
              <a:extLst>
                <a:ext uri="{FF2B5EF4-FFF2-40B4-BE49-F238E27FC236}">
                  <a16:creationId xmlns:a16="http://schemas.microsoft.com/office/drawing/2014/main" id="{E1F4058F-C686-4BF1-9DE9-C917CAB901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7" name="Freeform 37">
              <a:extLst>
                <a:ext uri="{FF2B5EF4-FFF2-40B4-BE49-F238E27FC236}">
                  <a16:creationId xmlns:a16="http://schemas.microsoft.com/office/drawing/2014/main" id="{F1337D0C-63AE-4024-A976-1392877614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8" name="Freeform 38">
              <a:extLst>
                <a:ext uri="{FF2B5EF4-FFF2-40B4-BE49-F238E27FC236}">
                  <a16:creationId xmlns:a16="http://schemas.microsoft.com/office/drawing/2014/main" id="{7F12E32F-60F1-4DA3-A0B8-05E6AF31D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9" name="Freeform 39">
              <a:extLst>
                <a:ext uri="{FF2B5EF4-FFF2-40B4-BE49-F238E27FC236}">
                  <a16:creationId xmlns:a16="http://schemas.microsoft.com/office/drawing/2014/main" id="{7CC92CAE-5F95-49A9-B9F9-94A1DEE987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0" name="Freeform 40">
              <a:extLst>
                <a:ext uri="{FF2B5EF4-FFF2-40B4-BE49-F238E27FC236}">
                  <a16:creationId xmlns:a16="http://schemas.microsoft.com/office/drawing/2014/main" id="{610BE2B0-1D02-4099-9DD8-339F22FEE2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1" name="Freeform 41">
              <a:extLst>
                <a:ext uri="{FF2B5EF4-FFF2-40B4-BE49-F238E27FC236}">
                  <a16:creationId xmlns:a16="http://schemas.microsoft.com/office/drawing/2014/main" id="{E10409A3-2BB1-41E7-90AE-3D296FC1F7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2" name="Freeform 42">
              <a:extLst>
                <a:ext uri="{FF2B5EF4-FFF2-40B4-BE49-F238E27FC236}">
                  <a16:creationId xmlns:a16="http://schemas.microsoft.com/office/drawing/2014/main" id="{F8F8E99E-F806-4235-ADFB-25B49D4A83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43">
              <a:extLst>
                <a:ext uri="{FF2B5EF4-FFF2-40B4-BE49-F238E27FC236}">
                  <a16:creationId xmlns:a16="http://schemas.microsoft.com/office/drawing/2014/main" id="{3C4715E6-9985-446B-ADB4-B822729888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44">
              <a:extLst>
                <a:ext uri="{FF2B5EF4-FFF2-40B4-BE49-F238E27FC236}">
                  <a16:creationId xmlns:a16="http://schemas.microsoft.com/office/drawing/2014/main" id="{071C6B3A-09E9-4DEC-ADEE-FA919B782D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Rectangle 45">
              <a:extLst>
                <a:ext uri="{FF2B5EF4-FFF2-40B4-BE49-F238E27FC236}">
                  <a16:creationId xmlns:a16="http://schemas.microsoft.com/office/drawing/2014/main" id="{DE1E82C9-0A74-451A-A063-6818E33B0E1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66" name="Freeform 46">
              <a:extLst>
                <a:ext uri="{FF2B5EF4-FFF2-40B4-BE49-F238E27FC236}">
                  <a16:creationId xmlns:a16="http://schemas.microsoft.com/office/drawing/2014/main" id="{F3662B80-5B88-475B-89A9-8E6AFBDCAC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7" name="Freeform 47">
              <a:extLst>
                <a:ext uri="{FF2B5EF4-FFF2-40B4-BE49-F238E27FC236}">
                  <a16:creationId xmlns:a16="http://schemas.microsoft.com/office/drawing/2014/main" id="{ECA55A40-ECA9-4F56-9D04-8C68C1910E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8" name="Freeform 48">
              <a:extLst>
                <a:ext uri="{FF2B5EF4-FFF2-40B4-BE49-F238E27FC236}">
                  <a16:creationId xmlns:a16="http://schemas.microsoft.com/office/drawing/2014/main" id="{D1CED64C-F0D9-4EA6-B88B-E4795F81D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9" name="Freeform 49">
              <a:extLst>
                <a:ext uri="{FF2B5EF4-FFF2-40B4-BE49-F238E27FC236}">
                  <a16:creationId xmlns:a16="http://schemas.microsoft.com/office/drawing/2014/main" id="{4641FE6D-04B5-4BBE-B700-E3A0C057BF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0" name="Freeform 50">
              <a:extLst>
                <a:ext uri="{FF2B5EF4-FFF2-40B4-BE49-F238E27FC236}">
                  <a16:creationId xmlns:a16="http://schemas.microsoft.com/office/drawing/2014/main" id="{1426A56A-D27A-4C9A-A74C-5A73E5AD6F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 name="Freeform 51">
              <a:extLst>
                <a:ext uri="{FF2B5EF4-FFF2-40B4-BE49-F238E27FC236}">
                  <a16:creationId xmlns:a16="http://schemas.microsoft.com/office/drawing/2014/main" id="{0D2887A6-6597-4932-AEA0-A1B3C719B9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 name="Freeform 52">
              <a:extLst>
                <a:ext uri="{FF2B5EF4-FFF2-40B4-BE49-F238E27FC236}">
                  <a16:creationId xmlns:a16="http://schemas.microsoft.com/office/drawing/2014/main" id="{32CCC3DB-409A-48A3-A79A-2E37A9603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3" name="Freeform 53">
              <a:extLst>
                <a:ext uri="{FF2B5EF4-FFF2-40B4-BE49-F238E27FC236}">
                  <a16:creationId xmlns:a16="http://schemas.microsoft.com/office/drawing/2014/main" id="{1C2C9C8A-AD45-4AA6-817C-3010FCF20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4" name="Freeform 54">
              <a:extLst>
                <a:ext uri="{FF2B5EF4-FFF2-40B4-BE49-F238E27FC236}">
                  <a16:creationId xmlns:a16="http://schemas.microsoft.com/office/drawing/2014/main" id="{BD8D346A-C641-4BD2-B5AE-C48CC6A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Freeform 55">
              <a:extLst>
                <a:ext uri="{FF2B5EF4-FFF2-40B4-BE49-F238E27FC236}">
                  <a16:creationId xmlns:a16="http://schemas.microsoft.com/office/drawing/2014/main" id="{6BD8EEEB-07A6-4582-9E40-4AA094FED4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6" name="Freeform 56">
              <a:extLst>
                <a:ext uri="{FF2B5EF4-FFF2-40B4-BE49-F238E27FC236}">
                  <a16:creationId xmlns:a16="http://schemas.microsoft.com/office/drawing/2014/main" id="{9E6A63A8-37FA-425D-86BE-BF9A568AFE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57">
              <a:extLst>
                <a:ext uri="{FF2B5EF4-FFF2-40B4-BE49-F238E27FC236}">
                  <a16:creationId xmlns:a16="http://schemas.microsoft.com/office/drawing/2014/main" id="{3F5FAEF2-49E0-4F5C-A6D4-26C2FE15F0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58">
              <a:extLst>
                <a:ext uri="{FF2B5EF4-FFF2-40B4-BE49-F238E27FC236}">
                  <a16:creationId xmlns:a16="http://schemas.microsoft.com/office/drawing/2014/main" id="{BF106702-ED0E-4145-BF3A-08F15BCC2F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8F5CEE8E-1F9A-495B-C2FD-7D0C016D3F24}"/>
              </a:ext>
            </a:extLst>
          </p:cNvPr>
          <p:cNvSpPr>
            <a:spLocks noGrp="1"/>
          </p:cNvSpPr>
          <p:nvPr>
            <p:ph type="title"/>
          </p:nvPr>
        </p:nvSpPr>
        <p:spPr>
          <a:xfrm>
            <a:off x="1449497" y="4540856"/>
            <a:ext cx="8957534" cy="1182838"/>
          </a:xfrm>
        </p:spPr>
        <p:txBody>
          <a:bodyPr vert="horz" lIns="91440" tIns="45720" rIns="91440" bIns="45720" rtlCol="0" anchor="b">
            <a:normAutofit/>
          </a:bodyPr>
          <a:lstStyle/>
          <a:p>
            <a:pPr algn="ctr"/>
            <a:r>
              <a:rPr lang="en-US" sz="4800" dirty="0"/>
              <a:t>Question Break </a:t>
            </a:r>
          </a:p>
        </p:txBody>
      </p:sp>
      <p:sp>
        <p:nvSpPr>
          <p:cNvPr id="80" name="Round Diagonal Corner Rectangle 6">
            <a:extLst>
              <a:ext uri="{FF2B5EF4-FFF2-40B4-BE49-F238E27FC236}">
                <a16:creationId xmlns:a16="http://schemas.microsoft.com/office/drawing/2014/main" id="{693B9BB4-93D5-4ECE-B756-18E59A445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74" y="639965"/>
            <a:ext cx="10879991" cy="3598548"/>
          </a:xfrm>
          <a:prstGeom prst="round2DiagRect">
            <a:avLst>
              <a:gd name="adj1" fmla="val 9529"/>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Diagram&#10;&#10;Description automatically generated">
            <a:extLst>
              <a:ext uri="{FF2B5EF4-FFF2-40B4-BE49-F238E27FC236}">
                <a16:creationId xmlns:a16="http://schemas.microsoft.com/office/drawing/2014/main" id="{81AD1D26-B6C4-24BE-BCC0-6AF9B54BAD63}"/>
              </a:ext>
            </a:extLst>
          </p:cNvPr>
          <p:cNvPicPr>
            <a:picLocks noChangeAspect="1"/>
          </p:cNvPicPr>
          <p:nvPr/>
        </p:nvPicPr>
        <p:blipFill>
          <a:blip r:embed="rId4"/>
          <a:stretch>
            <a:fillRect/>
          </a:stretch>
        </p:blipFill>
        <p:spPr>
          <a:xfrm>
            <a:off x="1116229" y="951493"/>
            <a:ext cx="3051788" cy="2975493"/>
          </a:xfrm>
          <a:prstGeom prst="rect">
            <a:avLst/>
          </a:prstGeom>
        </p:spPr>
      </p:pic>
      <p:pic>
        <p:nvPicPr>
          <p:cNvPr id="5" name="Content Placeholder 4" descr="Scatter chart&#10;&#10;Description automatically generated">
            <a:extLst>
              <a:ext uri="{FF2B5EF4-FFF2-40B4-BE49-F238E27FC236}">
                <a16:creationId xmlns:a16="http://schemas.microsoft.com/office/drawing/2014/main" id="{D405FD86-4B2B-5F0E-1763-FC62AFAEA4E8}"/>
              </a:ext>
            </a:extLst>
          </p:cNvPr>
          <p:cNvPicPr>
            <a:picLocks noChangeAspect="1"/>
          </p:cNvPicPr>
          <p:nvPr/>
        </p:nvPicPr>
        <p:blipFill>
          <a:blip r:embed="rId5"/>
          <a:stretch>
            <a:fillRect/>
          </a:stretch>
        </p:blipFill>
        <p:spPr>
          <a:xfrm>
            <a:off x="4449025" y="1580256"/>
            <a:ext cx="3319744" cy="1717967"/>
          </a:xfrm>
          <a:prstGeom prst="rect">
            <a:avLst/>
          </a:prstGeom>
        </p:spPr>
      </p:pic>
      <p:pic>
        <p:nvPicPr>
          <p:cNvPr id="4" name="Content Placeholder 3" descr="Diagram&#10;&#10;Description automatically generated">
            <a:extLst>
              <a:ext uri="{FF2B5EF4-FFF2-40B4-BE49-F238E27FC236}">
                <a16:creationId xmlns:a16="http://schemas.microsoft.com/office/drawing/2014/main" id="{78525ED1-6C3C-7771-2625-CE8F41A0B01D}"/>
              </a:ext>
            </a:extLst>
          </p:cNvPr>
          <p:cNvPicPr>
            <a:picLocks noChangeAspect="1"/>
          </p:cNvPicPr>
          <p:nvPr/>
        </p:nvPicPr>
        <p:blipFill>
          <a:blip r:embed="rId6"/>
          <a:stretch>
            <a:fillRect/>
          </a:stretch>
        </p:blipFill>
        <p:spPr>
          <a:xfrm>
            <a:off x="7920560" y="1783590"/>
            <a:ext cx="3319744" cy="1311299"/>
          </a:xfrm>
          <a:prstGeom prst="rect">
            <a:avLst/>
          </a:prstGeom>
        </p:spPr>
      </p:pic>
    </p:spTree>
    <p:extLst>
      <p:ext uri="{BB962C8B-B14F-4D97-AF65-F5344CB8AC3E}">
        <p14:creationId xmlns:p14="http://schemas.microsoft.com/office/powerpoint/2010/main" val="3534228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41"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43" name="Group 142">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44"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45"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6"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7"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48"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9"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0"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1"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2"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3"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4"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5"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6"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7"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8"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9"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0"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1"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2"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3"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4"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5"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6"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7"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8"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9"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0"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1"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2"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73"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4"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5"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6"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7"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8"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9"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0"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3"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5"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6"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9"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199" name="Group 198">
            <a:extLst>
              <a:ext uri="{FF2B5EF4-FFF2-40B4-BE49-F238E27FC236}">
                <a16:creationId xmlns:a16="http://schemas.microsoft.com/office/drawing/2014/main" id="{316DCFC9-6877-407C-8170-608FCB8E35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00" name="Rectangle 199">
              <a:extLst>
                <a:ext uri="{FF2B5EF4-FFF2-40B4-BE49-F238E27FC236}">
                  <a16:creationId xmlns:a16="http://schemas.microsoft.com/office/drawing/2014/main" id="{F7D8B73A-1349-4BA6-8F85-03A21ED56E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1" name="Picture 2">
              <a:extLst>
                <a:ext uri="{FF2B5EF4-FFF2-40B4-BE49-F238E27FC236}">
                  <a16:creationId xmlns:a16="http://schemas.microsoft.com/office/drawing/2014/main" id="{969ADA7C-B6B2-4FD7-AA5E-CC52AAE8CDBD}"/>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Neuron system in 3D rendering">
            <a:extLst>
              <a:ext uri="{FF2B5EF4-FFF2-40B4-BE49-F238E27FC236}">
                <a16:creationId xmlns:a16="http://schemas.microsoft.com/office/drawing/2014/main" id="{79C62B8B-1E04-0117-66D7-ED564E8DB45B}"/>
              </a:ext>
            </a:extLst>
          </p:cNvPr>
          <p:cNvPicPr>
            <a:picLocks noChangeAspect="1"/>
          </p:cNvPicPr>
          <p:nvPr/>
        </p:nvPicPr>
        <p:blipFill rotWithShape="1">
          <a:blip r:embed="rId4">
            <a:alphaModFix/>
          </a:blip>
          <a:srcRect t="8475" b="8475"/>
          <a:stretch/>
        </p:blipFill>
        <p:spPr>
          <a:xfrm>
            <a:off x="3611" y="10"/>
            <a:ext cx="12188389" cy="6857990"/>
          </a:xfrm>
          <a:prstGeom prst="rect">
            <a:avLst/>
          </a:prstGeom>
        </p:spPr>
      </p:pic>
      <p:grpSp>
        <p:nvGrpSpPr>
          <p:cNvPr id="203" name="Group 202">
            <a:extLst>
              <a:ext uri="{FF2B5EF4-FFF2-40B4-BE49-F238E27FC236}">
                <a16:creationId xmlns:a16="http://schemas.microsoft.com/office/drawing/2014/main" id="{89353FE7-0D03-4AD2-8B8A-60A06F6BDA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204" name="Round Diagonal Corner Rectangle 7">
              <a:extLst>
                <a:ext uri="{FF2B5EF4-FFF2-40B4-BE49-F238E27FC236}">
                  <a16:creationId xmlns:a16="http://schemas.microsoft.com/office/drawing/2014/main" id="{0C7A0320-FBCC-4F40-AF6E-CE65FFB3D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550A26E4-02C9-4F83-A334-0920B8CCF28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206" name="Freeform 32">
                <a:extLst>
                  <a:ext uri="{FF2B5EF4-FFF2-40B4-BE49-F238E27FC236}">
                    <a16:creationId xmlns:a16="http://schemas.microsoft.com/office/drawing/2014/main" id="{06617CD6-4185-402B-8E23-BC5278053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7" name="Freeform 33">
                <a:extLst>
                  <a:ext uri="{FF2B5EF4-FFF2-40B4-BE49-F238E27FC236}">
                    <a16:creationId xmlns:a16="http://schemas.microsoft.com/office/drawing/2014/main" id="{2C305CC9-3511-47F4-BF11-BC635C30C9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8" name="Freeform 34">
                <a:extLst>
                  <a:ext uri="{FF2B5EF4-FFF2-40B4-BE49-F238E27FC236}">
                    <a16:creationId xmlns:a16="http://schemas.microsoft.com/office/drawing/2014/main" id="{5C70C5D1-31E4-48B9-AEB6-6460A2B81F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9" name="Freeform 37">
                <a:extLst>
                  <a:ext uri="{FF2B5EF4-FFF2-40B4-BE49-F238E27FC236}">
                    <a16:creationId xmlns:a16="http://schemas.microsoft.com/office/drawing/2014/main" id="{1F033CE1-D380-43F1-81EC-97B6C86F3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0" name="Freeform 35">
                <a:extLst>
                  <a:ext uri="{FF2B5EF4-FFF2-40B4-BE49-F238E27FC236}">
                    <a16:creationId xmlns:a16="http://schemas.microsoft.com/office/drawing/2014/main" id="{6997F95D-DC27-48A3-850A-2308C3C080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1" name="Freeform 36">
                <a:extLst>
                  <a:ext uri="{FF2B5EF4-FFF2-40B4-BE49-F238E27FC236}">
                    <a16:creationId xmlns:a16="http://schemas.microsoft.com/office/drawing/2014/main" id="{569AE469-76B7-4FFE-B68B-0D7A77413F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2" name="Freeform 38">
                <a:extLst>
                  <a:ext uri="{FF2B5EF4-FFF2-40B4-BE49-F238E27FC236}">
                    <a16:creationId xmlns:a16="http://schemas.microsoft.com/office/drawing/2014/main" id="{DD99CF64-0E82-4D1A-BD2A-08942182F4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3" name="Freeform 39">
                <a:extLst>
                  <a:ext uri="{FF2B5EF4-FFF2-40B4-BE49-F238E27FC236}">
                    <a16:creationId xmlns:a16="http://schemas.microsoft.com/office/drawing/2014/main" id="{98C12D33-1747-4B24-89ED-F441AE4A0C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4" name="Freeform 40">
                <a:extLst>
                  <a:ext uri="{FF2B5EF4-FFF2-40B4-BE49-F238E27FC236}">
                    <a16:creationId xmlns:a16="http://schemas.microsoft.com/office/drawing/2014/main" id="{A60200CC-BAEC-4310-8C9B-F7BB783E98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5" name="Rectangle 41">
                <a:extLst>
                  <a:ext uri="{FF2B5EF4-FFF2-40B4-BE49-F238E27FC236}">
                    <a16:creationId xmlns:a16="http://schemas.microsoft.com/office/drawing/2014/main" id="{2A7F40BF-B0BE-4B09-87EE-F56632B7ED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216" name="Freeform 32">
                <a:extLst>
                  <a:ext uri="{FF2B5EF4-FFF2-40B4-BE49-F238E27FC236}">
                    <a16:creationId xmlns:a16="http://schemas.microsoft.com/office/drawing/2014/main" id="{353978AF-8FB9-4A61-A2EA-1995A14F3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7" name="Freeform 33">
                <a:extLst>
                  <a:ext uri="{FF2B5EF4-FFF2-40B4-BE49-F238E27FC236}">
                    <a16:creationId xmlns:a16="http://schemas.microsoft.com/office/drawing/2014/main" id="{B20F89C3-4BAD-42AA-8D31-6F6DF17FE9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8" name="Freeform 34">
                <a:extLst>
                  <a:ext uri="{FF2B5EF4-FFF2-40B4-BE49-F238E27FC236}">
                    <a16:creationId xmlns:a16="http://schemas.microsoft.com/office/drawing/2014/main" id="{A60FE276-3FF2-4622-BF99-D4E4B249E5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9" name="Freeform 37">
                <a:extLst>
                  <a:ext uri="{FF2B5EF4-FFF2-40B4-BE49-F238E27FC236}">
                    <a16:creationId xmlns:a16="http://schemas.microsoft.com/office/drawing/2014/main" id="{B05A0D3F-808B-48D6-A821-1FE9E86E8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0" name="Freeform 35">
                <a:extLst>
                  <a:ext uri="{FF2B5EF4-FFF2-40B4-BE49-F238E27FC236}">
                    <a16:creationId xmlns:a16="http://schemas.microsoft.com/office/drawing/2014/main" id="{69F7D438-BAA0-4DAD-9BC5-198B677A7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1" name="Freeform 36">
                <a:extLst>
                  <a:ext uri="{FF2B5EF4-FFF2-40B4-BE49-F238E27FC236}">
                    <a16:creationId xmlns:a16="http://schemas.microsoft.com/office/drawing/2014/main" id="{EC63B186-43B8-4552-AFDB-A544240A7C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2" name="Freeform 38">
                <a:extLst>
                  <a:ext uri="{FF2B5EF4-FFF2-40B4-BE49-F238E27FC236}">
                    <a16:creationId xmlns:a16="http://schemas.microsoft.com/office/drawing/2014/main" id="{8542E82D-01AD-4BD8-8C5F-A6CDAD039B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3" name="Freeform 39">
                <a:extLst>
                  <a:ext uri="{FF2B5EF4-FFF2-40B4-BE49-F238E27FC236}">
                    <a16:creationId xmlns:a16="http://schemas.microsoft.com/office/drawing/2014/main" id="{6285CF32-2BD3-47D0-9A6C-3EE7FD639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4" name="Freeform 40">
                <a:extLst>
                  <a:ext uri="{FF2B5EF4-FFF2-40B4-BE49-F238E27FC236}">
                    <a16:creationId xmlns:a16="http://schemas.microsoft.com/office/drawing/2014/main" id="{FA36D129-7B33-4379-B9EE-5624B95766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5" name="Rectangle 41">
                <a:extLst>
                  <a:ext uri="{FF2B5EF4-FFF2-40B4-BE49-F238E27FC236}">
                    <a16:creationId xmlns:a16="http://schemas.microsoft.com/office/drawing/2014/main" id="{0229A187-4E69-4262-B001-C5F0B55225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FA67D5BF-7D7F-4417-1E06-C4EBAE1BAD34}"/>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4400"/>
              <a:t>What are Neurons and how do they work?</a:t>
            </a:r>
          </a:p>
        </p:txBody>
      </p:sp>
    </p:spTree>
    <p:extLst>
      <p:ext uri="{BB962C8B-B14F-4D97-AF65-F5344CB8AC3E}">
        <p14:creationId xmlns:p14="http://schemas.microsoft.com/office/powerpoint/2010/main" val="200065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728F177-C3BD-F820-C577-BF49B88E91A4}"/>
              </a:ext>
            </a:extLst>
          </p:cNvPr>
          <p:cNvSpPr>
            <a:spLocks noGrp="1"/>
          </p:cNvSpPr>
          <p:nvPr>
            <p:ph type="title"/>
          </p:nvPr>
        </p:nvSpPr>
        <p:spPr>
          <a:xfrm>
            <a:off x="1141413" y="618518"/>
            <a:ext cx="4459286" cy="1478570"/>
          </a:xfrm>
        </p:spPr>
        <p:txBody>
          <a:bodyPr>
            <a:normAutofit/>
          </a:bodyPr>
          <a:lstStyle/>
          <a:p>
            <a:r>
              <a:rPr lang="en-US" sz="3200"/>
              <a:t>Before we Begin…</a:t>
            </a:r>
          </a:p>
        </p:txBody>
      </p:sp>
      <p:sp>
        <p:nvSpPr>
          <p:cNvPr id="3" name="Content Placeholder 2">
            <a:extLst>
              <a:ext uri="{FF2B5EF4-FFF2-40B4-BE49-F238E27FC236}">
                <a16:creationId xmlns:a16="http://schemas.microsoft.com/office/drawing/2014/main" id="{7B8CFF51-1B03-7E29-6923-A56C08F17ED6}"/>
              </a:ext>
            </a:extLst>
          </p:cNvPr>
          <p:cNvSpPr>
            <a:spLocks noGrp="1"/>
          </p:cNvSpPr>
          <p:nvPr>
            <p:ph idx="1"/>
          </p:nvPr>
        </p:nvSpPr>
        <p:spPr>
          <a:xfrm>
            <a:off x="1141412" y="2249487"/>
            <a:ext cx="4459287" cy="3965046"/>
          </a:xfrm>
        </p:spPr>
        <p:txBody>
          <a:bodyPr>
            <a:normAutofit/>
          </a:bodyPr>
          <a:lstStyle/>
          <a:p>
            <a:pPr marL="0" indent="0">
              <a:buNone/>
            </a:pPr>
            <a:r>
              <a:rPr lang="en-US" sz="2000" dirty="0"/>
              <a:t>How to Follow Along:</a:t>
            </a:r>
          </a:p>
          <a:p>
            <a:pPr>
              <a:buFontTx/>
              <a:buChar char="-"/>
            </a:pPr>
            <a:r>
              <a:rPr lang="en-US" sz="2000" dirty="0"/>
              <a:t>Use any laptop</a:t>
            </a:r>
          </a:p>
          <a:p>
            <a:pPr>
              <a:buFontTx/>
              <a:buChar char="-"/>
            </a:pPr>
            <a:r>
              <a:rPr lang="en-US" sz="2000" dirty="0"/>
              <a:t>Python 3.7 or later</a:t>
            </a:r>
          </a:p>
          <a:p>
            <a:pPr>
              <a:buFontTx/>
              <a:buChar char="-"/>
            </a:pPr>
            <a:r>
              <a:rPr lang="en-US" sz="2000" dirty="0" err="1"/>
              <a:t>Numpy</a:t>
            </a:r>
            <a:r>
              <a:rPr lang="en-US" sz="2000" dirty="0"/>
              <a:t> v1.15.0 or later</a:t>
            </a:r>
          </a:p>
          <a:p>
            <a:pPr>
              <a:buFontTx/>
              <a:buChar char="-"/>
            </a:pPr>
            <a:r>
              <a:rPr lang="en-US" sz="2000" dirty="0"/>
              <a:t>No Experience required</a:t>
            </a:r>
          </a:p>
          <a:p>
            <a:pPr marL="0" indent="0">
              <a:buNone/>
            </a:pPr>
            <a:r>
              <a:rPr lang="en-US" sz="2000" dirty="0"/>
              <a:t>Book we will be learning from:</a:t>
            </a:r>
          </a:p>
          <a:p>
            <a:pPr marL="0" indent="0">
              <a:buNone/>
            </a:pPr>
            <a:r>
              <a:rPr lang="en-US" sz="2000" dirty="0"/>
              <a:t>- Neural Networks from Scratch in Python (Harrison Kinsley &amp; Daniel </a:t>
            </a:r>
            <a:r>
              <a:rPr lang="en-US" sz="2000" dirty="0" err="1"/>
              <a:t>Kukiela</a:t>
            </a:r>
            <a:r>
              <a:rPr lang="en-US" sz="2000" dirty="0"/>
              <a:t>)</a:t>
            </a:r>
          </a:p>
        </p:txBody>
      </p:sp>
      <p:pic>
        <p:nvPicPr>
          <p:cNvPr id="4" name="Picture 3">
            <a:extLst>
              <a:ext uri="{FF2B5EF4-FFF2-40B4-BE49-F238E27FC236}">
                <a16:creationId xmlns:a16="http://schemas.microsoft.com/office/drawing/2014/main" id="{D70B1321-F37C-E890-7212-A2D70FEB3DE3}"/>
              </a:ext>
            </a:extLst>
          </p:cNvPr>
          <p:cNvPicPr>
            <a:picLocks noChangeAspect="1"/>
          </p:cNvPicPr>
          <p:nvPr/>
        </p:nvPicPr>
        <p:blipFill>
          <a:blip r:embed="rId4"/>
          <a:stretch>
            <a:fillRect/>
          </a:stretch>
        </p:blipFill>
        <p:spPr>
          <a:xfrm>
            <a:off x="6803356" y="618518"/>
            <a:ext cx="4041566" cy="559601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3" name="Group 12">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5"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6"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1"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Tree>
    <p:extLst>
      <p:ext uri="{BB962C8B-B14F-4D97-AF65-F5344CB8AC3E}">
        <p14:creationId xmlns:p14="http://schemas.microsoft.com/office/powerpoint/2010/main" val="11776983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3" name="Group 12">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5"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6"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7"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2"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4" name="Group 13">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5"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53"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useBgFill="1">
        <p:nvSpPr>
          <p:cNvPr id="55"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descr="Diagram&#10;&#10;Description automatically generated">
            <a:extLst>
              <a:ext uri="{FF2B5EF4-FFF2-40B4-BE49-F238E27FC236}">
                <a16:creationId xmlns:a16="http://schemas.microsoft.com/office/drawing/2014/main" id="{20F311BD-DD49-F3B7-9639-F0C0FB1489F6}"/>
              </a:ext>
            </a:extLst>
          </p:cNvPr>
          <p:cNvPicPr>
            <a:picLocks noChangeAspect="1"/>
          </p:cNvPicPr>
          <p:nvPr/>
        </p:nvPicPr>
        <p:blipFill rotWithShape="1">
          <a:blip r:embed="rId4"/>
          <a:srcRect l="4923" r="7662" b="-2"/>
          <a:stretch/>
        </p:blipFill>
        <p:spPr>
          <a:xfrm>
            <a:off x="2138961" y="1137621"/>
            <a:ext cx="4072435" cy="4577297"/>
          </a:xfrm>
          <a:prstGeom prst="rect">
            <a:avLst/>
          </a:prstGeom>
        </p:spPr>
      </p:pic>
      <p:sp>
        <p:nvSpPr>
          <p:cNvPr id="5" name="TextBox 4">
            <a:extLst>
              <a:ext uri="{FF2B5EF4-FFF2-40B4-BE49-F238E27FC236}">
                <a16:creationId xmlns:a16="http://schemas.microsoft.com/office/drawing/2014/main" id="{8E68DFCB-44CB-2781-66C3-0720A5A5F6CA}"/>
              </a:ext>
            </a:extLst>
          </p:cNvPr>
          <p:cNvSpPr txBox="1"/>
          <p:nvPr/>
        </p:nvSpPr>
        <p:spPr>
          <a:xfrm>
            <a:off x="8036041" y="1563688"/>
            <a:ext cx="3675744" cy="3541714"/>
          </a:xfrm>
          <a:prstGeom prst="rect">
            <a:avLst/>
          </a:prstGeom>
        </p:spPr>
        <p:txBody>
          <a:bodyPr vert="horz" lIns="91440" tIns="45720" rIns="91440" bIns="45720" rtlCol="0">
            <a:noAutofit/>
          </a:bodyPr>
          <a:lstStyle/>
          <a:p>
            <a:pPr defTabSz="914400">
              <a:lnSpc>
                <a:spcPct val="120000"/>
              </a:lnSpc>
              <a:spcAft>
                <a:spcPts val="600"/>
              </a:spcAft>
              <a:buSzPct val="125000"/>
            </a:pPr>
            <a:r>
              <a:rPr lang="en-US" sz="2600" dirty="0">
                <a:solidFill>
                  <a:srgbClr val="FFFFFF"/>
                </a:solidFill>
              </a:rPr>
              <a:t>Each Neuron here has:</a:t>
            </a:r>
          </a:p>
          <a:p>
            <a:pPr marL="285750" indent="-228600" defTabSz="914400">
              <a:lnSpc>
                <a:spcPct val="120000"/>
              </a:lnSpc>
              <a:spcAft>
                <a:spcPts val="600"/>
              </a:spcAft>
              <a:buSzPct val="125000"/>
              <a:buFont typeface="Arial" panose="020B0604020202020204" pitchFamily="34" charset="0"/>
              <a:buChar char="•"/>
            </a:pPr>
            <a:r>
              <a:rPr lang="en-US" sz="2600" b="1" dirty="0">
                <a:solidFill>
                  <a:srgbClr val="FFFFFF"/>
                </a:solidFill>
              </a:rPr>
              <a:t>A list of inputs</a:t>
            </a:r>
          </a:p>
          <a:p>
            <a:pPr marL="285750" indent="-228600" defTabSz="914400">
              <a:lnSpc>
                <a:spcPct val="120000"/>
              </a:lnSpc>
              <a:spcAft>
                <a:spcPts val="600"/>
              </a:spcAft>
              <a:buSzPct val="125000"/>
              <a:buFont typeface="Arial" panose="020B0604020202020204" pitchFamily="34" charset="0"/>
              <a:buChar char="•"/>
            </a:pPr>
            <a:r>
              <a:rPr lang="en-US" sz="2600" dirty="0">
                <a:solidFill>
                  <a:srgbClr val="FFFFFF"/>
                </a:solidFill>
              </a:rPr>
              <a:t>Each input has a </a:t>
            </a:r>
            <a:r>
              <a:rPr lang="en-US" sz="2600" b="1" dirty="0">
                <a:solidFill>
                  <a:srgbClr val="FFFFFF"/>
                </a:solidFill>
              </a:rPr>
              <a:t>weight</a:t>
            </a:r>
          </a:p>
          <a:p>
            <a:pPr marL="285750" indent="-228600" defTabSz="914400">
              <a:lnSpc>
                <a:spcPct val="120000"/>
              </a:lnSpc>
              <a:spcAft>
                <a:spcPts val="600"/>
              </a:spcAft>
              <a:buSzPct val="125000"/>
              <a:buFont typeface="Arial" panose="020B0604020202020204" pitchFamily="34" charset="0"/>
              <a:buChar char="•"/>
            </a:pPr>
            <a:r>
              <a:rPr lang="en-US" sz="2600" dirty="0">
                <a:solidFill>
                  <a:srgbClr val="FFFFFF"/>
                </a:solidFill>
              </a:rPr>
              <a:t>Each neuron has a </a:t>
            </a:r>
            <a:r>
              <a:rPr lang="en-US" sz="2600" b="1" dirty="0">
                <a:solidFill>
                  <a:srgbClr val="FFFFFF"/>
                </a:solidFill>
              </a:rPr>
              <a:t>bias</a:t>
            </a:r>
          </a:p>
          <a:p>
            <a:pPr marL="285750" indent="-228600" defTabSz="914400">
              <a:lnSpc>
                <a:spcPct val="120000"/>
              </a:lnSpc>
              <a:spcAft>
                <a:spcPts val="600"/>
              </a:spcAft>
              <a:buSzPct val="125000"/>
              <a:buFont typeface="Arial" panose="020B0604020202020204" pitchFamily="34" charset="0"/>
              <a:buChar char="•"/>
            </a:pPr>
            <a:endParaRPr lang="en-US" sz="2600" b="1" dirty="0">
              <a:solidFill>
                <a:srgbClr val="FFFFFF"/>
              </a:solidFill>
            </a:endParaRPr>
          </a:p>
          <a:p>
            <a:pPr marL="57150" defTabSz="914400">
              <a:lnSpc>
                <a:spcPct val="120000"/>
              </a:lnSpc>
              <a:spcAft>
                <a:spcPts val="600"/>
              </a:spcAft>
              <a:buSzPct val="125000"/>
            </a:pPr>
            <a:r>
              <a:rPr lang="en-US" sz="2600" b="1" dirty="0">
                <a:solidFill>
                  <a:srgbClr val="FFFFFF"/>
                </a:solidFill>
              </a:rPr>
              <a:t>If you ever hear, inputs, weights, or bias just think “oh, a number!”</a:t>
            </a:r>
          </a:p>
          <a:p>
            <a:pPr marL="285750" indent="-228600" defTabSz="914400">
              <a:lnSpc>
                <a:spcPct val="120000"/>
              </a:lnSpc>
              <a:spcAft>
                <a:spcPts val="600"/>
              </a:spcAft>
              <a:buSzPct val="125000"/>
              <a:buFont typeface="Arial" panose="020B0604020202020204" pitchFamily="34" charset="0"/>
              <a:buChar char="•"/>
            </a:pPr>
            <a:endParaRPr lang="en-US" sz="2600" b="1" dirty="0">
              <a:solidFill>
                <a:srgbClr val="FFFFFF"/>
              </a:solidFill>
            </a:endParaRPr>
          </a:p>
          <a:p>
            <a:pPr marL="285750" indent="-228600" defTabSz="914400">
              <a:lnSpc>
                <a:spcPct val="120000"/>
              </a:lnSpc>
              <a:spcAft>
                <a:spcPts val="600"/>
              </a:spcAft>
              <a:buSzPct val="125000"/>
              <a:buFont typeface="Arial" panose="020B0604020202020204" pitchFamily="34" charset="0"/>
              <a:buChar char="•"/>
            </a:pPr>
            <a:endParaRPr lang="en-US" sz="2600" b="1" dirty="0">
              <a:solidFill>
                <a:srgbClr val="FFFFFF"/>
              </a:solidFill>
            </a:endParaRPr>
          </a:p>
          <a:p>
            <a:pPr marL="57150" defTabSz="914400">
              <a:lnSpc>
                <a:spcPct val="120000"/>
              </a:lnSpc>
              <a:spcAft>
                <a:spcPts val="600"/>
              </a:spcAft>
              <a:buSzPct val="125000"/>
            </a:pPr>
            <a:endParaRPr lang="en-US" sz="2600" b="1" dirty="0">
              <a:solidFill>
                <a:srgbClr val="FFFFFF"/>
              </a:solidFill>
            </a:endParaRPr>
          </a:p>
        </p:txBody>
      </p:sp>
    </p:spTree>
    <p:extLst>
      <p:ext uri="{BB962C8B-B14F-4D97-AF65-F5344CB8AC3E}">
        <p14:creationId xmlns:p14="http://schemas.microsoft.com/office/powerpoint/2010/main" val="1114723021"/>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B882E441-FBBB-4BE0-AD21-E7ADF5F6A4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72A9CFA7-7B9A-4AD7-AB70-C7667C5948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5" name="Group 14">
              <a:extLst>
                <a:ext uri="{FF2B5EF4-FFF2-40B4-BE49-F238E27FC236}">
                  <a16:creationId xmlns:a16="http://schemas.microsoft.com/office/drawing/2014/main" id="{02D181EE-0684-4FB2-A7D1-87DC0D9E374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7" name="Rectangle 5">
                <a:extLst>
                  <a:ext uri="{FF2B5EF4-FFF2-40B4-BE49-F238E27FC236}">
                    <a16:creationId xmlns:a16="http://schemas.microsoft.com/office/drawing/2014/main" id="{65F0E1C9-0581-49F0-9914-4BA9274E9FD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8" name="Freeform 6">
                <a:extLst>
                  <a:ext uri="{FF2B5EF4-FFF2-40B4-BE49-F238E27FC236}">
                    <a16:creationId xmlns:a16="http://schemas.microsoft.com/office/drawing/2014/main" id="{921A05EA-3A7D-47C1-AFB8-55355BA872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7">
                <a:extLst>
                  <a:ext uri="{FF2B5EF4-FFF2-40B4-BE49-F238E27FC236}">
                    <a16:creationId xmlns:a16="http://schemas.microsoft.com/office/drawing/2014/main" id="{09782112-2D7D-4B3E-A1F0-A1C3819AD8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8">
                <a:extLst>
                  <a:ext uri="{FF2B5EF4-FFF2-40B4-BE49-F238E27FC236}">
                    <a16:creationId xmlns:a16="http://schemas.microsoft.com/office/drawing/2014/main" id="{4F9C8459-423F-4B2B-ADBE-439B861060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9">
                <a:extLst>
                  <a:ext uri="{FF2B5EF4-FFF2-40B4-BE49-F238E27FC236}">
                    <a16:creationId xmlns:a16="http://schemas.microsoft.com/office/drawing/2014/main" id="{286C3962-CCDF-4801-824A-25618CC479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10">
                <a:extLst>
                  <a:ext uri="{FF2B5EF4-FFF2-40B4-BE49-F238E27FC236}">
                    <a16:creationId xmlns:a16="http://schemas.microsoft.com/office/drawing/2014/main" id="{D640D23A-5BDE-4714-8681-936AAC574E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11">
                <a:extLst>
                  <a:ext uri="{FF2B5EF4-FFF2-40B4-BE49-F238E27FC236}">
                    <a16:creationId xmlns:a16="http://schemas.microsoft.com/office/drawing/2014/main" id="{4F8E92AC-B601-4317-B46F-8ED054DBD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12">
                <a:extLst>
                  <a:ext uri="{FF2B5EF4-FFF2-40B4-BE49-F238E27FC236}">
                    <a16:creationId xmlns:a16="http://schemas.microsoft.com/office/drawing/2014/main" id="{0CF7AD71-F8E9-4F13-BBB9-8D3856C982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3">
                <a:extLst>
                  <a:ext uri="{FF2B5EF4-FFF2-40B4-BE49-F238E27FC236}">
                    <a16:creationId xmlns:a16="http://schemas.microsoft.com/office/drawing/2014/main" id="{32F7368C-4F04-45C5-8243-9E26D8DB11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14">
                <a:extLst>
                  <a:ext uri="{FF2B5EF4-FFF2-40B4-BE49-F238E27FC236}">
                    <a16:creationId xmlns:a16="http://schemas.microsoft.com/office/drawing/2014/main" id="{335A85BC-6E54-4DE0-BB0C-A54BADF221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15">
                <a:extLst>
                  <a:ext uri="{FF2B5EF4-FFF2-40B4-BE49-F238E27FC236}">
                    <a16:creationId xmlns:a16="http://schemas.microsoft.com/office/drawing/2014/main" id="{E7DFA615-C86D-46F3-9A2D-A66EC25C83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Line 16">
                <a:extLst>
                  <a:ext uri="{FF2B5EF4-FFF2-40B4-BE49-F238E27FC236}">
                    <a16:creationId xmlns:a16="http://schemas.microsoft.com/office/drawing/2014/main" id="{8C9054DF-8242-4F51-AA1F-2C3E578934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9" name="Freeform 17">
                <a:extLst>
                  <a:ext uri="{FF2B5EF4-FFF2-40B4-BE49-F238E27FC236}">
                    <a16:creationId xmlns:a16="http://schemas.microsoft.com/office/drawing/2014/main" id="{C8597469-1168-4794-BA2D-5D8BDAA798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Freeform 18">
                <a:extLst>
                  <a:ext uri="{FF2B5EF4-FFF2-40B4-BE49-F238E27FC236}">
                    <a16:creationId xmlns:a16="http://schemas.microsoft.com/office/drawing/2014/main" id="{0A19C83D-19FF-4041-B0F8-EB49ABD67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19">
                <a:extLst>
                  <a:ext uri="{FF2B5EF4-FFF2-40B4-BE49-F238E27FC236}">
                    <a16:creationId xmlns:a16="http://schemas.microsoft.com/office/drawing/2014/main" id="{A2794D14-45AE-4C56-893E-1618DE365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0">
                <a:extLst>
                  <a:ext uri="{FF2B5EF4-FFF2-40B4-BE49-F238E27FC236}">
                    <a16:creationId xmlns:a16="http://schemas.microsoft.com/office/drawing/2014/main" id="{5B5CB3C0-3FEC-445D-9AE7-B76DC83184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Rectangle 21">
                <a:extLst>
                  <a:ext uri="{FF2B5EF4-FFF2-40B4-BE49-F238E27FC236}">
                    <a16:creationId xmlns:a16="http://schemas.microsoft.com/office/drawing/2014/main" id="{EF87049D-247B-4090-A5FD-72596A49C9E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4" name="Freeform 22">
                <a:extLst>
                  <a:ext uri="{FF2B5EF4-FFF2-40B4-BE49-F238E27FC236}">
                    <a16:creationId xmlns:a16="http://schemas.microsoft.com/office/drawing/2014/main" id="{1D048CEC-518F-4BCB-A350-C0B610161B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3">
                <a:extLst>
                  <a:ext uri="{FF2B5EF4-FFF2-40B4-BE49-F238E27FC236}">
                    <a16:creationId xmlns:a16="http://schemas.microsoft.com/office/drawing/2014/main" id="{AA6F6866-13D5-468C-84DE-36A4F41BE7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24">
                <a:extLst>
                  <a:ext uri="{FF2B5EF4-FFF2-40B4-BE49-F238E27FC236}">
                    <a16:creationId xmlns:a16="http://schemas.microsoft.com/office/drawing/2014/main" id="{41E0D740-4AD8-417B-873E-ADFE6632ED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25">
                <a:extLst>
                  <a:ext uri="{FF2B5EF4-FFF2-40B4-BE49-F238E27FC236}">
                    <a16:creationId xmlns:a16="http://schemas.microsoft.com/office/drawing/2014/main" id="{193D799E-85C6-4E13-94FB-1B1629A17C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26">
                <a:extLst>
                  <a:ext uri="{FF2B5EF4-FFF2-40B4-BE49-F238E27FC236}">
                    <a16:creationId xmlns:a16="http://schemas.microsoft.com/office/drawing/2014/main" id="{F60165E1-F8F1-4814-B0D9-A1806CE34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27">
                <a:extLst>
                  <a:ext uri="{FF2B5EF4-FFF2-40B4-BE49-F238E27FC236}">
                    <a16:creationId xmlns:a16="http://schemas.microsoft.com/office/drawing/2014/main" id="{1289F749-6039-4BA9-A27C-DDEA97BAF6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28">
                <a:extLst>
                  <a:ext uri="{FF2B5EF4-FFF2-40B4-BE49-F238E27FC236}">
                    <a16:creationId xmlns:a16="http://schemas.microsoft.com/office/drawing/2014/main" id="{E81B336E-CA05-40DD-A252-78B1426565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29">
                <a:extLst>
                  <a:ext uri="{FF2B5EF4-FFF2-40B4-BE49-F238E27FC236}">
                    <a16:creationId xmlns:a16="http://schemas.microsoft.com/office/drawing/2014/main" id="{27CEA681-1510-4213-A605-0A250A7486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Freeform 30">
                <a:extLst>
                  <a:ext uri="{FF2B5EF4-FFF2-40B4-BE49-F238E27FC236}">
                    <a16:creationId xmlns:a16="http://schemas.microsoft.com/office/drawing/2014/main" id="{99A7CF31-4EC7-47B7-9A6B-95A0CFC79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3" name="Freeform 31">
                <a:extLst>
                  <a:ext uri="{FF2B5EF4-FFF2-40B4-BE49-F238E27FC236}">
                    <a16:creationId xmlns:a16="http://schemas.microsoft.com/office/drawing/2014/main" id="{733E9F48-DD20-413A-A03E-7C7EF1EFC1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6" name="Group 15">
              <a:extLst>
                <a:ext uri="{FF2B5EF4-FFF2-40B4-BE49-F238E27FC236}">
                  <a16:creationId xmlns:a16="http://schemas.microsoft.com/office/drawing/2014/main" id="{9AC11C72-708D-4226-83D9-8465847864E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7" name="Freeform 32">
                <a:extLst>
                  <a:ext uri="{FF2B5EF4-FFF2-40B4-BE49-F238E27FC236}">
                    <a16:creationId xmlns:a16="http://schemas.microsoft.com/office/drawing/2014/main" id="{A3BDCBC2-F3C9-4322-A19F-92D799BA2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33">
                <a:extLst>
                  <a:ext uri="{FF2B5EF4-FFF2-40B4-BE49-F238E27FC236}">
                    <a16:creationId xmlns:a16="http://schemas.microsoft.com/office/drawing/2014/main" id="{D6499DC4-58DE-4F54-8244-418F53503E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34">
                <a:extLst>
                  <a:ext uri="{FF2B5EF4-FFF2-40B4-BE49-F238E27FC236}">
                    <a16:creationId xmlns:a16="http://schemas.microsoft.com/office/drawing/2014/main" id="{FF4F0425-C4EA-4063-86D6-BA8336ECCE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35">
                <a:extLst>
                  <a:ext uri="{FF2B5EF4-FFF2-40B4-BE49-F238E27FC236}">
                    <a16:creationId xmlns:a16="http://schemas.microsoft.com/office/drawing/2014/main" id="{CBF60FB4-6211-4E97-B5B8-32B0997F8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36">
                <a:extLst>
                  <a:ext uri="{FF2B5EF4-FFF2-40B4-BE49-F238E27FC236}">
                    <a16:creationId xmlns:a16="http://schemas.microsoft.com/office/drawing/2014/main" id="{21925C84-D56D-4B52-874C-AC2783823C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37">
                <a:extLst>
                  <a:ext uri="{FF2B5EF4-FFF2-40B4-BE49-F238E27FC236}">
                    <a16:creationId xmlns:a16="http://schemas.microsoft.com/office/drawing/2014/main" id="{518070E4-22B7-4742-B08A-1BE99661E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38">
                <a:extLst>
                  <a:ext uri="{FF2B5EF4-FFF2-40B4-BE49-F238E27FC236}">
                    <a16:creationId xmlns:a16="http://schemas.microsoft.com/office/drawing/2014/main" id="{325D21C8-5AC6-464B-B6C7-1347BEF537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39">
                <a:extLst>
                  <a:ext uri="{FF2B5EF4-FFF2-40B4-BE49-F238E27FC236}">
                    <a16:creationId xmlns:a16="http://schemas.microsoft.com/office/drawing/2014/main" id="{A17FB258-8D26-45E8-8E81-50E9C1DF86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40">
                <a:extLst>
                  <a:ext uri="{FF2B5EF4-FFF2-40B4-BE49-F238E27FC236}">
                    <a16:creationId xmlns:a16="http://schemas.microsoft.com/office/drawing/2014/main" id="{1F572CD7-AE60-496C-8D34-233853EFBF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Rectangle 41">
                <a:extLst>
                  <a:ext uri="{FF2B5EF4-FFF2-40B4-BE49-F238E27FC236}">
                    <a16:creationId xmlns:a16="http://schemas.microsoft.com/office/drawing/2014/main" id="{BBFDA56D-E398-47C5-B776-15DD0A9A116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grpSp>
      <p:sp useBgFill="1">
        <p:nvSpPr>
          <p:cNvPr id="55" name="Rectangle 54">
            <a:extLst>
              <a:ext uri="{FF2B5EF4-FFF2-40B4-BE49-F238E27FC236}">
                <a16:creationId xmlns:a16="http://schemas.microsoft.com/office/drawing/2014/main" id="{4D235837-DEDB-47AF-A9F8-2C0CD0355C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144FF133-27A8-4171-9283-0A0EF6BCB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10;&#10;Description automatically generated">
            <a:extLst>
              <a:ext uri="{FF2B5EF4-FFF2-40B4-BE49-F238E27FC236}">
                <a16:creationId xmlns:a16="http://schemas.microsoft.com/office/drawing/2014/main" id="{D71A3E5F-A43F-5DCE-0D33-84F776F9E7DC}"/>
              </a:ext>
            </a:extLst>
          </p:cNvPr>
          <p:cNvPicPr>
            <a:picLocks noChangeAspect="1"/>
          </p:cNvPicPr>
          <p:nvPr/>
        </p:nvPicPr>
        <p:blipFill>
          <a:blip r:embed="rId4"/>
          <a:stretch>
            <a:fillRect/>
          </a:stretch>
        </p:blipFill>
        <p:spPr>
          <a:xfrm>
            <a:off x="643467" y="2072545"/>
            <a:ext cx="5372099" cy="2712909"/>
          </a:xfrm>
          <a:prstGeom prst="rect">
            <a:avLst/>
          </a:prstGeom>
        </p:spPr>
      </p:pic>
      <p:pic>
        <p:nvPicPr>
          <p:cNvPr id="7" name="Picture 6" descr="Chart&#10;&#10;Description automatically generated">
            <a:extLst>
              <a:ext uri="{FF2B5EF4-FFF2-40B4-BE49-F238E27FC236}">
                <a16:creationId xmlns:a16="http://schemas.microsoft.com/office/drawing/2014/main" id="{48D4544B-2D3D-E000-5140-CB680AEFD8AE}"/>
              </a:ext>
            </a:extLst>
          </p:cNvPr>
          <p:cNvPicPr>
            <a:picLocks noChangeAspect="1"/>
          </p:cNvPicPr>
          <p:nvPr/>
        </p:nvPicPr>
        <p:blipFill>
          <a:blip r:embed="rId5"/>
          <a:stretch>
            <a:fillRect/>
          </a:stretch>
        </p:blipFill>
        <p:spPr>
          <a:xfrm>
            <a:off x="6176433" y="2079260"/>
            <a:ext cx="5372099" cy="2699480"/>
          </a:xfrm>
          <a:prstGeom prst="rect">
            <a:avLst/>
          </a:prstGeom>
        </p:spPr>
      </p:pic>
    </p:spTree>
    <p:extLst>
      <p:ext uri="{BB962C8B-B14F-4D97-AF65-F5344CB8AC3E}">
        <p14:creationId xmlns:p14="http://schemas.microsoft.com/office/powerpoint/2010/main" val="1758589715"/>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B882E441-FBBB-4BE0-AD21-E7ADF5F6A4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72A9CFA7-7B9A-4AD7-AB70-C7667C5948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5" name="Group 14">
              <a:extLst>
                <a:ext uri="{FF2B5EF4-FFF2-40B4-BE49-F238E27FC236}">
                  <a16:creationId xmlns:a16="http://schemas.microsoft.com/office/drawing/2014/main" id="{02D181EE-0684-4FB2-A7D1-87DC0D9E374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7" name="Rectangle 5">
                <a:extLst>
                  <a:ext uri="{FF2B5EF4-FFF2-40B4-BE49-F238E27FC236}">
                    <a16:creationId xmlns:a16="http://schemas.microsoft.com/office/drawing/2014/main" id="{65F0E1C9-0581-49F0-9914-4BA9274E9FD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8" name="Freeform 6">
                <a:extLst>
                  <a:ext uri="{FF2B5EF4-FFF2-40B4-BE49-F238E27FC236}">
                    <a16:creationId xmlns:a16="http://schemas.microsoft.com/office/drawing/2014/main" id="{921A05EA-3A7D-47C1-AFB8-55355BA872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7">
                <a:extLst>
                  <a:ext uri="{FF2B5EF4-FFF2-40B4-BE49-F238E27FC236}">
                    <a16:creationId xmlns:a16="http://schemas.microsoft.com/office/drawing/2014/main" id="{09782112-2D7D-4B3E-A1F0-A1C3819AD8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8">
                <a:extLst>
                  <a:ext uri="{FF2B5EF4-FFF2-40B4-BE49-F238E27FC236}">
                    <a16:creationId xmlns:a16="http://schemas.microsoft.com/office/drawing/2014/main" id="{4F9C8459-423F-4B2B-ADBE-439B861060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9">
                <a:extLst>
                  <a:ext uri="{FF2B5EF4-FFF2-40B4-BE49-F238E27FC236}">
                    <a16:creationId xmlns:a16="http://schemas.microsoft.com/office/drawing/2014/main" id="{286C3962-CCDF-4801-824A-25618CC479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10">
                <a:extLst>
                  <a:ext uri="{FF2B5EF4-FFF2-40B4-BE49-F238E27FC236}">
                    <a16:creationId xmlns:a16="http://schemas.microsoft.com/office/drawing/2014/main" id="{D640D23A-5BDE-4714-8681-936AAC574E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11">
                <a:extLst>
                  <a:ext uri="{FF2B5EF4-FFF2-40B4-BE49-F238E27FC236}">
                    <a16:creationId xmlns:a16="http://schemas.microsoft.com/office/drawing/2014/main" id="{4F8E92AC-B601-4317-B46F-8ED054DBD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12">
                <a:extLst>
                  <a:ext uri="{FF2B5EF4-FFF2-40B4-BE49-F238E27FC236}">
                    <a16:creationId xmlns:a16="http://schemas.microsoft.com/office/drawing/2014/main" id="{0CF7AD71-F8E9-4F13-BBB9-8D3856C982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3">
                <a:extLst>
                  <a:ext uri="{FF2B5EF4-FFF2-40B4-BE49-F238E27FC236}">
                    <a16:creationId xmlns:a16="http://schemas.microsoft.com/office/drawing/2014/main" id="{32F7368C-4F04-45C5-8243-9E26D8DB11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14">
                <a:extLst>
                  <a:ext uri="{FF2B5EF4-FFF2-40B4-BE49-F238E27FC236}">
                    <a16:creationId xmlns:a16="http://schemas.microsoft.com/office/drawing/2014/main" id="{335A85BC-6E54-4DE0-BB0C-A54BADF221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15">
                <a:extLst>
                  <a:ext uri="{FF2B5EF4-FFF2-40B4-BE49-F238E27FC236}">
                    <a16:creationId xmlns:a16="http://schemas.microsoft.com/office/drawing/2014/main" id="{E7DFA615-C86D-46F3-9A2D-A66EC25C83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Line 16">
                <a:extLst>
                  <a:ext uri="{FF2B5EF4-FFF2-40B4-BE49-F238E27FC236}">
                    <a16:creationId xmlns:a16="http://schemas.microsoft.com/office/drawing/2014/main" id="{8C9054DF-8242-4F51-AA1F-2C3E578934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9" name="Freeform 17">
                <a:extLst>
                  <a:ext uri="{FF2B5EF4-FFF2-40B4-BE49-F238E27FC236}">
                    <a16:creationId xmlns:a16="http://schemas.microsoft.com/office/drawing/2014/main" id="{C8597469-1168-4794-BA2D-5D8BDAA798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Freeform 18">
                <a:extLst>
                  <a:ext uri="{FF2B5EF4-FFF2-40B4-BE49-F238E27FC236}">
                    <a16:creationId xmlns:a16="http://schemas.microsoft.com/office/drawing/2014/main" id="{0A19C83D-19FF-4041-B0F8-EB49ABD67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19">
                <a:extLst>
                  <a:ext uri="{FF2B5EF4-FFF2-40B4-BE49-F238E27FC236}">
                    <a16:creationId xmlns:a16="http://schemas.microsoft.com/office/drawing/2014/main" id="{A2794D14-45AE-4C56-893E-1618DE365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0">
                <a:extLst>
                  <a:ext uri="{FF2B5EF4-FFF2-40B4-BE49-F238E27FC236}">
                    <a16:creationId xmlns:a16="http://schemas.microsoft.com/office/drawing/2014/main" id="{5B5CB3C0-3FEC-445D-9AE7-B76DC83184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Rectangle 21">
                <a:extLst>
                  <a:ext uri="{FF2B5EF4-FFF2-40B4-BE49-F238E27FC236}">
                    <a16:creationId xmlns:a16="http://schemas.microsoft.com/office/drawing/2014/main" id="{EF87049D-247B-4090-A5FD-72596A49C9E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4" name="Freeform 22">
                <a:extLst>
                  <a:ext uri="{FF2B5EF4-FFF2-40B4-BE49-F238E27FC236}">
                    <a16:creationId xmlns:a16="http://schemas.microsoft.com/office/drawing/2014/main" id="{1D048CEC-518F-4BCB-A350-C0B610161B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3">
                <a:extLst>
                  <a:ext uri="{FF2B5EF4-FFF2-40B4-BE49-F238E27FC236}">
                    <a16:creationId xmlns:a16="http://schemas.microsoft.com/office/drawing/2014/main" id="{AA6F6866-13D5-468C-84DE-36A4F41BE7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24">
                <a:extLst>
                  <a:ext uri="{FF2B5EF4-FFF2-40B4-BE49-F238E27FC236}">
                    <a16:creationId xmlns:a16="http://schemas.microsoft.com/office/drawing/2014/main" id="{41E0D740-4AD8-417B-873E-ADFE6632ED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25">
                <a:extLst>
                  <a:ext uri="{FF2B5EF4-FFF2-40B4-BE49-F238E27FC236}">
                    <a16:creationId xmlns:a16="http://schemas.microsoft.com/office/drawing/2014/main" id="{193D799E-85C6-4E13-94FB-1B1629A17C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26">
                <a:extLst>
                  <a:ext uri="{FF2B5EF4-FFF2-40B4-BE49-F238E27FC236}">
                    <a16:creationId xmlns:a16="http://schemas.microsoft.com/office/drawing/2014/main" id="{F60165E1-F8F1-4814-B0D9-A1806CE34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27">
                <a:extLst>
                  <a:ext uri="{FF2B5EF4-FFF2-40B4-BE49-F238E27FC236}">
                    <a16:creationId xmlns:a16="http://schemas.microsoft.com/office/drawing/2014/main" id="{1289F749-6039-4BA9-A27C-DDEA97BAF6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28">
                <a:extLst>
                  <a:ext uri="{FF2B5EF4-FFF2-40B4-BE49-F238E27FC236}">
                    <a16:creationId xmlns:a16="http://schemas.microsoft.com/office/drawing/2014/main" id="{E81B336E-CA05-40DD-A252-78B1426565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29">
                <a:extLst>
                  <a:ext uri="{FF2B5EF4-FFF2-40B4-BE49-F238E27FC236}">
                    <a16:creationId xmlns:a16="http://schemas.microsoft.com/office/drawing/2014/main" id="{27CEA681-1510-4213-A605-0A250A7486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Freeform 30">
                <a:extLst>
                  <a:ext uri="{FF2B5EF4-FFF2-40B4-BE49-F238E27FC236}">
                    <a16:creationId xmlns:a16="http://schemas.microsoft.com/office/drawing/2014/main" id="{99A7CF31-4EC7-47B7-9A6B-95A0CFC79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3" name="Freeform 31">
                <a:extLst>
                  <a:ext uri="{FF2B5EF4-FFF2-40B4-BE49-F238E27FC236}">
                    <a16:creationId xmlns:a16="http://schemas.microsoft.com/office/drawing/2014/main" id="{733E9F48-DD20-413A-A03E-7C7EF1EFC1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6" name="Group 15">
              <a:extLst>
                <a:ext uri="{FF2B5EF4-FFF2-40B4-BE49-F238E27FC236}">
                  <a16:creationId xmlns:a16="http://schemas.microsoft.com/office/drawing/2014/main" id="{9AC11C72-708D-4226-83D9-8465847864E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7" name="Freeform 32">
                <a:extLst>
                  <a:ext uri="{FF2B5EF4-FFF2-40B4-BE49-F238E27FC236}">
                    <a16:creationId xmlns:a16="http://schemas.microsoft.com/office/drawing/2014/main" id="{A3BDCBC2-F3C9-4322-A19F-92D799BA2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33">
                <a:extLst>
                  <a:ext uri="{FF2B5EF4-FFF2-40B4-BE49-F238E27FC236}">
                    <a16:creationId xmlns:a16="http://schemas.microsoft.com/office/drawing/2014/main" id="{D6499DC4-58DE-4F54-8244-418F53503E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34">
                <a:extLst>
                  <a:ext uri="{FF2B5EF4-FFF2-40B4-BE49-F238E27FC236}">
                    <a16:creationId xmlns:a16="http://schemas.microsoft.com/office/drawing/2014/main" id="{FF4F0425-C4EA-4063-86D6-BA8336ECCE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35">
                <a:extLst>
                  <a:ext uri="{FF2B5EF4-FFF2-40B4-BE49-F238E27FC236}">
                    <a16:creationId xmlns:a16="http://schemas.microsoft.com/office/drawing/2014/main" id="{CBF60FB4-6211-4E97-B5B8-32B0997F8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36">
                <a:extLst>
                  <a:ext uri="{FF2B5EF4-FFF2-40B4-BE49-F238E27FC236}">
                    <a16:creationId xmlns:a16="http://schemas.microsoft.com/office/drawing/2014/main" id="{21925C84-D56D-4B52-874C-AC2783823C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37">
                <a:extLst>
                  <a:ext uri="{FF2B5EF4-FFF2-40B4-BE49-F238E27FC236}">
                    <a16:creationId xmlns:a16="http://schemas.microsoft.com/office/drawing/2014/main" id="{518070E4-22B7-4742-B08A-1BE99661E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38">
                <a:extLst>
                  <a:ext uri="{FF2B5EF4-FFF2-40B4-BE49-F238E27FC236}">
                    <a16:creationId xmlns:a16="http://schemas.microsoft.com/office/drawing/2014/main" id="{325D21C8-5AC6-464B-B6C7-1347BEF537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39">
                <a:extLst>
                  <a:ext uri="{FF2B5EF4-FFF2-40B4-BE49-F238E27FC236}">
                    <a16:creationId xmlns:a16="http://schemas.microsoft.com/office/drawing/2014/main" id="{A17FB258-8D26-45E8-8E81-50E9C1DF86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40">
                <a:extLst>
                  <a:ext uri="{FF2B5EF4-FFF2-40B4-BE49-F238E27FC236}">
                    <a16:creationId xmlns:a16="http://schemas.microsoft.com/office/drawing/2014/main" id="{1F572CD7-AE60-496C-8D34-233853EFBF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Rectangle 41">
                <a:extLst>
                  <a:ext uri="{FF2B5EF4-FFF2-40B4-BE49-F238E27FC236}">
                    <a16:creationId xmlns:a16="http://schemas.microsoft.com/office/drawing/2014/main" id="{BBFDA56D-E398-47C5-B776-15DD0A9A116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grpSp>
      <p:sp>
        <p:nvSpPr>
          <p:cNvPr id="55" name="Rectangle 54">
            <a:extLst>
              <a:ext uri="{FF2B5EF4-FFF2-40B4-BE49-F238E27FC236}">
                <a16:creationId xmlns:a16="http://schemas.microsoft.com/office/drawing/2014/main" id="{086696B0-DC42-487B-A75C-9323FE410E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8C852927-7A85-41C3-91E9-2F6992E34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538554" cy="5897880"/>
          </a:xfrm>
          <a:prstGeom prst="rect">
            <a:avLst/>
          </a:prstGeom>
          <a:solidFill>
            <a:srgbClr val="FFFFFF"/>
          </a:solidFill>
          <a:ln w="22225">
            <a:solidFill>
              <a:srgbClr val="E3B4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line chart&#10;&#10;Description automatically generated">
            <a:extLst>
              <a:ext uri="{FF2B5EF4-FFF2-40B4-BE49-F238E27FC236}">
                <a16:creationId xmlns:a16="http://schemas.microsoft.com/office/drawing/2014/main" id="{AC111FE8-63C2-649D-761A-EF211711A52E}"/>
              </a:ext>
            </a:extLst>
          </p:cNvPr>
          <p:cNvPicPr>
            <a:picLocks noChangeAspect="1"/>
          </p:cNvPicPr>
          <p:nvPr/>
        </p:nvPicPr>
        <p:blipFill>
          <a:blip r:embed="rId5"/>
          <a:stretch>
            <a:fillRect/>
          </a:stretch>
        </p:blipFill>
        <p:spPr>
          <a:xfrm>
            <a:off x="643467" y="2041509"/>
            <a:ext cx="5211232" cy="2774981"/>
          </a:xfrm>
          <a:prstGeom prst="rect">
            <a:avLst/>
          </a:prstGeom>
        </p:spPr>
      </p:pic>
      <p:sp>
        <p:nvSpPr>
          <p:cNvPr id="59" name="Rectangle 58">
            <a:extLst>
              <a:ext uri="{FF2B5EF4-FFF2-40B4-BE49-F238E27FC236}">
                <a16:creationId xmlns:a16="http://schemas.microsoft.com/office/drawing/2014/main" id="{0E4670F0-2634-43A1-A1DE-4011D2209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6433" y="480057"/>
            <a:ext cx="5538554" cy="5897880"/>
          </a:xfrm>
          <a:prstGeom prst="rect">
            <a:avLst/>
          </a:prstGeom>
          <a:solidFill>
            <a:srgbClr val="FFFFFF"/>
          </a:solidFill>
          <a:ln w="22225">
            <a:solidFill>
              <a:srgbClr val="E3B4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hart&#10;&#10;Description automatically generated">
            <a:extLst>
              <a:ext uri="{FF2B5EF4-FFF2-40B4-BE49-F238E27FC236}">
                <a16:creationId xmlns:a16="http://schemas.microsoft.com/office/drawing/2014/main" id="{FF2971EA-5932-BC08-34BD-B63BEF904DF2}"/>
              </a:ext>
            </a:extLst>
          </p:cNvPr>
          <p:cNvPicPr>
            <a:picLocks noChangeAspect="1"/>
          </p:cNvPicPr>
          <p:nvPr/>
        </p:nvPicPr>
        <p:blipFill>
          <a:blip r:embed="rId6"/>
          <a:stretch>
            <a:fillRect/>
          </a:stretch>
        </p:blipFill>
        <p:spPr>
          <a:xfrm>
            <a:off x="6342888" y="2182276"/>
            <a:ext cx="5211232" cy="2488362"/>
          </a:xfrm>
          <a:prstGeom prst="rect">
            <a:avLst/>
          </a:prstGeom>
        </p:spPr>
      </p:pic>
    </p:spTree>
    <p:extLst>
      <p:ext uri="{BB962C8B-B14F-4D97-AF65-F5344CB8AC3E}">
        <p14:creationId xmlns:p14="http://schemas.microsoft.com/office/powerpoint/2010/main" val="4571861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7"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2"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4"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68" name="Rectangle 67">
            <a:extLst>
              <a:ext uri="{FF2B5EF4-FFF2-40B4-BE49-F238E27FC236}">
                <a16:creationId xmlns:a16="http://schemas.microsoft.com/office/drawing/2014/main" id="{D706AE2E-B17B-43A3-84F8-9C0FE9466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2003"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CEFFB8CF-3E94-42D7-849C-841E7744B2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71" name="Rectangle 5">
              <a:extLst>
                <a:ext uri="{FF2B5EF4-FFF2-40B4-BE49-F238E27FC236}">
                  <a16:creationId xmlns:a16="http://schemas.microsoft.com/office/drawing/2014/main" id="{C274DE9A-4502-4454-911E-B7FE9ED6DE3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2" name="Freeform 6">
              <a:extLst>
                <a:ext uri="{FF2B5EF4-FFF2-40B4-BE49-F238E27FC236}">
                  <a16:creationId xmlns:a16="http://schemas.microsoft.com/office/drawing/2014/main" id="{76AFCF59-7BED-416B-ACD9-EA099C9B29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7">
              <a:extLst>
                <a:ext uri="{FF2B5EF4-FFF2-40B4-BE49-F238E27FC236}">
                  <a16:creationId xmlns:a16="http://schemas.microsoft.com/office/drawing/2014/main" id="{8EEECEBC-B149-42E5-8164-EE5456F062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Rectangle 8">
              <a:extLst>
                <a:ext uri="{FF2B5EF4-FFF2-40B4-BE49-F238E27FC236}">
                  <a16:creationId xmlns:a16="http://schemas.microsoft.com/office/drawing/2014/main" id="{03B49256-D2D8-436B-8F29-0C7E53366F1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5" name="Freeform 9">
              <a:extLst>
                <a:ext uri="{FF2B5EF4-FFF2-40B4-BE49-F238E27FC236}">
                  <a16:creationId xmlns:a16="http://schemas.microsoft.com/office/drawing/2014/main" id="{4045E56F-B537-408E-B346-B9B15C39A5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10">
              <a:extLst>
                <a:ext uri="{FF2B5EF4-FFF2-40B4-BE49-F238E27FC236}">
                  <a16:creationId xmlns:a16="http://schemas.microsoft.com/office/drawing/2014/main" id="{904BDB2F-0893-4AD7-A871-C808C9651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11">
              <a:extLst>
                <a:ext uri="{FF2B5EF4-FFF2-40B4-BE49-F238E27FC236}">
                  <a16:creationId xmlns:a16="http://schemas.microsoft.com/office/drawing/2014/main" id="{512D8C6F-C154-4928-9891-DDCF50DA6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12">
              <a:extLst>
                <a:ext uri="{FF2B5EF4-FFF2-40B4-BE49-F238E27FC236}">
                  <a16:creationId xmlns:a16="http://schemas.microsoft.com/office/drawing/2014/main" id="{7E2BBA63-D694-4AD5-976F-4F1CDB204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13">
              <a:extLst>
                <a:ext uri="{FF2B5EF4-FFF2-40B4-BE49-F238E27FC236}">
                  <a16:creationId xmlns:a16="http://schemas.microsoft.com/office/drawing/2014/main" id="{394F9847-4F95-42E8-AE7E-8DD8A0E27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4">
              <a:extLst>
                <a:ext uri="{FF2B5EF4-FFF2-40B4-BE49-F238E27FC236}">
                  <a16:creationId xmlns:a16="http://schemas.microsoft.com/office/drawing/2014/main" id="{48CE4CA3-085D-44AC-996B-9F347B7BC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5">
              <a:extLst>
                <a:ext uri="{FF2B5EF4-FFF2-40B4-BE49-F238E27FC236}">
                  <a16:creationId xmlns:a16="http://schemas.microsoft.com/office/drawing/2014/main" id="{0D7459AE-7E00-4707-B574-1D3636BB46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6">
              <a:extLst>
                <a:ext uri="{FF2B5EF4-FFF2-40B4-BE49-F238E27FC236}">
                  <a16:creationId xmlns:a16="http://schemas.microsoft.com/office/drawing/2014/main" id="{EF95E020-0C4A-4BD5-84BE-6DF8B8BCAB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7">
              <a:extLst>
                <a:ext uri="{FF2B5EF4-FFF2-40B4-BE49-F238E27FC236}">
                  <a16:creationId xmlns:a16="http://schemas.microsoft.com/office/drawing/2014/main" id="{18CC4862-B9BB-4E63-9630-AA5241E68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18">
              <a:extLst>
                <a:ext uri="{FF2B5EF4-FFF2-40B4-BE49-F238E27FC236}">
                  <a16:creationId xmlns:a16="http://schemas.microsoft.com/office/drawing/2014/main" id="{156A0508-DDAB-4BFB-824D-CA9D3D833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9">
              <a:extLst>
                <a:ext uri="{FF2B5EF4-FFF2-40B4-BE49-F238E27FC236}">
                  <a16:creationId xmlns:a16="http://schemas.microsoft.com/office/drawing/2014/main" id="{E3B0103B-60DE-4385-B84E-53694FB9A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20">
              <a:extLst>
                <a:ext uri="{FF2B5EF4-FFF2-40B4-BE49-F238E27FC236}">
                  <a16:creationId xmlns:a16="http://schemas.microsoft.com/office/drawing/2014/main" id="{C8C1C0D4-C36E-4251-A97F-436AFA37974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21">
              <a:extLst>
                <a:ext uri="{FF2B5EF4-FFF2-40B4-BE49-F238E27FC236}">
                  <a16:creationId xmlns:a16="http://schemas.microsoft.com/office/drawing/2014/main" id="{550D7341-7849-4B72-A2D7-68B7161D43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22">
              <a:extLst>
                <a:ext uri="{FF2B5EF4-FFF2-40B4-BE49-F238E27FC236}">
                  <a16:creationId xmlns:a16="http://schemas.microsoft.com/office/drawing/2014/main" id="{C9E742C7-3FF2-4931-B087-46AAA6C33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23">
              <a:extLst>
                <a:ext uri="{FF2B5EF4-FFF2-40B4-BE49-F238E27FC236}">
                  <a16:creationId xmlns:a16="http://schemas.microsoft.com/office/drawing/2014/main" id="{424AF1DB-9264-4B94-9F0D-EF37F12D47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24">
              <a:extLst>
                <a:ext uri="{FF2B5EF4-FFF2-40B4-BE49-F238E27FC236}">
                  <a16:creationId xmlns:a16="http://schemas.microsoft.com/office/drawing/2014/main" id="{766E43D2-CF93-4468-9B12-FFB234513D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5">
              <a:extLst>
                <a:ext uri="{FF2B5EF4-FFF2-40B4-BE49-F238E27FC236}">
                  <a16:creationId xmlns:a16="http://schemas.microsoft.com/office/drawing/2014/main" id="{AC24EC38-E0E5-4A4E-A64D-359DD4A55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6">
              <a:extLst>
                <a:ext uri="{FF2B5EF4-FFF2-40B4-BE49-F238E27FC236}">
                  <a16:creationId xmlns:a16="http://schemas.microsoft.com/office/drawing/2014/main" id="{338D8FE1-6073-44CF-857C-9273A16075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27">
              <a:extLst>
                <a:ext uri="{FF2B5EF4-FFF2-40B4-BE49-F238E27FC236}">
                  <a16:creationId xmlns:a16="http://schemas.microsoft.com/office/drawing/2014/main" id="{39BAF819-1ABF-4754-B2E6-8C023A3B9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28">
              <a:extLst>
                <a:ext uri="{FF2B5EF4-FFF2-40B4-BE49-F238E27FC236}">
                  <a16:creationId xmlns:a16="http://schemas.microsoft.com/office/drawing/2014/main" id="{2B5FE77A-C8CA-4E0E-BA89-53BA982E6A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9">
              <a:extLst>
                <a:ext uri="{FF2B5EF4-FFF2-40B4-BE49-F238E27FC236}">
                  <a16:creationId xmlns:a16="http://schemas.microsoft.com/office/drawing/2014/main" id="{264169FF-BB01-4F56-812A-738BE4AAC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30">
              <a:extLst>
                <a:ext uri="{FF2B5EF4-FFF2-40B4-BE49-F238E27FC236}">
                  <a16:creationId xmlns:a16="http://schemas.microsoft.com/office/drawing/2014/main" id="{831BA8DD-49DA-443B-AD7A-1680CD2875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31">
              <a:extLst>
                <a:ext uri="{FF2B5EF4-FFF2-40B4-BE49-F238E27FC236}">
                  <a16:creationId xmlns:a16="http://schemas.microsoft.com/office/drawing/2014/main" id="{15B5FD47-B408-4DD0-BA9C-76C3F6814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32">
              <a:extLst>
                <a:ext uri="{FF2B5EF4-FFF2-40B4-BE49-F238E27FC236}">
                  <a16:creationId xmlns:a16="http://schemas.microsoft.com/office/drawing/2014/main" id="{2432FB6B-FBB2-438F-A3BC-0392CA9448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Rectangle 33">
              <a:extLst>
                <a:ext uri="{FF2B5EF4-FFF2-40B4-BE49-F238E27FC236}">
                  <a16:creationId xmlns:a16="http://schemas.microsoft.com/office/drawing/2014/main" id="{A9E1CA69-4810-4E1D-A227-EA4EF0151FF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0" name="Freeform 34">
              <a:extLst>
                <a:ext uri="{FF2B5EF4-FFF2-40B4-BE49-F238E27FC236}">
                  <a16:creationId xmlns:a16="http://schemas.microsoft.com/office/drawing/2014/main" id="{978653C5-EFDF-4617-9A6A-E810A9C22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35">
              <a:extLst>
                <a:ext uri="{FF2B5EF4-FFF2-40B4-BE49-F238E27FC236}">
                  <a16:creationId xmlns:a16="http://schemas.microsoft.com/office/drawing/2014/main" id="{F1B9F231-1E6A-4122-81B0-043E2A5F5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6">
              <a:extLst>
                <a:ext uri="{FF2B5EF4-FFF2-40B4-BE49-F238E27FC236}">
                  <a16:creationId xmlns:a16="http://schemas.microsoft.com/office/drawing/2014/main" id="{DF2B6BD0-0057-43BC-8681-9FAC9FC53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37">
              <a:extLst>
                <a:ext uri="{FF2B5EF4-FFF2-40B4-BE49-F238E27FC236}">
                  <a16:creationId xmlns:a16="http://schemas.microsoft.com/office/drawing/2014/main" id="{6D7D7117-2276-4EB9-882B-A44A2DB066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38">
              <a:extLst>
                <a:ext uri="{FF2B5EF4-FFF2-40B4-BE49-F238E27FC236}">
                  <a16:creationId xmlns:a16="http://schemas.microsoft.com/office/drawing/2014/main" id="{98AD68EB-6444-4B28-8F06-C0B6111AC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39">
              <a:extLst>
                <a:ext uri="{FF2B5EF4-FFF2-40B4-BE49-F238E27FC236}">
                  <a16:creationId xmlns:a16="http://schemas.microsoft.com/office/drawing/2014/main" id="{438FA125-C459-48A2-913F-F5D04E160E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40">
              <a:extLst>
                <a:ext uri="{FF2B5EF4-FFF2-40B4-BE49-F238E27FC236}">
                  <a16:creationId xmlns:a16="http://schemas.microsoft.com/office/drawing/2014/main" id="{18E796D1-6480-436F-947D-550CCE516E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41">
              <a:extLst>
                <a:ext uri="{FF2B5EF4-FFF2-40B4-BE49-F238E27FC236}">
                  <a16:creationId xmlns:a16="http://schemas.microsoft.com/office/drawing/2014/main" id="{4549B300-4F89-4E35-B5E7-53E3C6A54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42">
              <a:extLst>
                <a:ext uri="{FF2B5EF4-FFF2-40B4-BE49-F238E27FC236}">
                  <a16:creationId xmlns:a16="http://schemas.microsoft.com/office/drawing/2014/main" id="{D8DA6C40-62DD-4FB3-8D06-5A599E3823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43">
              <a:extLst>
                <a:ext uri="{FF2B5EF4-FFF2-40B4-BE49-F238E27FC236}">
                  <a16:creationId xmlns:a16="http://schemas.microsoft.com/office/drawing/2014/main" id="{28EE2B35-9D3D-4925-8DA9-9DF0E40BC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44">
              <a:extLst>
                <a:ext uri="{FF2B5EF4-FFF2-40B4-BE49-F238E27FC236}">
                  <a16:creationId xmlns:a16="http://schemas.microsoft.com/office/drawing/2014/main" id="{9DB82611-4043-4758-81EC-2239619803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Rectangle 45">
              <a:extLst>
                <a:ext uri="{FF2B5EF4-FFF2-40B4-BE49-F238E27FC236}">
                  <a16:creationId xmlns:a16="http://schemas.microsoft.com/office/drawing/2014/main" id="{A8210AB3-0776-4F74-9227-5E448D1AFA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2" name="Freeform 46">
              <a:extLst>
                <a:ext uri="{FF2B5EF4-FFF2-40B4-BE49-F238E27FC236}">
                  <a16:creationId xmlns:a16="http://schemas.microsoft.com/office/drawing/2014/main" id="{002C10AB-E300-481E-AFA5-410481B16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47">
              <a:extLst>
                <a:ext uri="{FF2B5EF4-FFF2-40B4-BE49-F238E27FC236}">
                  <a16:creationId xmlns:a16="http://schemas.microsoft.com/office/drawing/2014/main" id="{11F47C5E-0453-4EF5-B969-A8263DC6AF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48">
              <a:extLst>
                <a:ext uri="{FF2B5EF4-FFF2-40B4-BE49-F238E27FC236}">
                  <a16:creationId xmlns:a16="http://schemas.microsoft.com/office/drawing/2014/main" id="{D0CFDC87-55E8-40E1-BD98-4E1EA2C09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49">
              <a:extLst>
                <a:ext uri="{FF2B5EF4-FFF2-40B4-BE49-F238E27FC236}">
                  <a16:creationId xmlns:a16="http://schemas.microsoft.com/office/drawing/2014/main" id="{C1151505-8A7F-41D8-AE03-AD172E38C0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50">
              <a:extLst>
                <a:ext uri="{FF2B5EF4-FFF2-40B4-BE49-F238E27FC236}">
                  <a16:creationId xmlns:a16="http://schemas.microsoft.com/office/drawing/2014/main" id="{918DAD20-1F9F-41A7-B9D0-EE92F9B32D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51">
              <a:extLst>
                <a:ext uri="{FF2B5EF4-FFF2-40B4-BE49-F238E27FC236}">
                  <a16:creationId xmlns:a16="http://schemas.microsoft.com/office/drawing/2014/main" id="{D303B51B-ADCC-43C9-AE4F-0168CFA63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52">
              <a:extLst>
                <a:ext uri="{FF2B5EF4-FFF2-40B4-BE49-F238E27FC236}">
                  <a16:creationId xmlns:a16="http://schemas.microsoft.com/office/drawing/2014/main" id="{5621B409-0B0A-4827-81F9-684C335EE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53">
              <a:extLst>
                <a:ext uri="{FF2B5EF4-FFF2-40B4-BE49-F238E27FC236}">
                  <a16:creationId xmlns:a16="http://schemas.microsoft.com/office/drawing/2014/main" id="{FCA6910E-A4EC-464B-B285-5F1E40AEFF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54">
              <a:extLst>
                <a:ext uri="{FF2B5EF4-FFF2-40B4-BE49-F238E27FC236}">
                  <a16:creationId xmlns:a16="http://schemas.microsoft.com/office/drawing/2014/main" id="{7D0C75DF-4953-4E72-B34A-2F8BD05235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55">
              <a:extLst>
                <a:ext uri="{FF2B5EF4-FFF2-40B4-BE49-F238E27FC236}">
                  <a16:creationId xmlns:a16="http://schemas.microsoft.com/office/drawing/2014/main" id="{998A65EA-C434-41FF-B792-2BDC11501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56">
              <a:extLst>
                <a:ext uri="{FF2B5EF4-FFF2-40B4-BE49-F238E27FC236}">
                  <a16:creationId xmlns:a16="http://schemas.microsoft.com/office/drawing/2014/main" id="{3A6D2AE4-7ABD-4946-BE69-5FD3C1A1D6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57">
              <a:extLst>
                <a:ext uri="{FF2B5EF4-FFF2-40B4-BE49-F238E27FC236}">
                  <a16:creationId xmlns:a16="http://schemas.microsoft.com/office/drawing/2014/main" id="{833A81DC-8A3A-4141-A713-A2FE1C572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58">
              <a:extLst>
                <a:ext uri="{FF2B5EF4-FFF2-40B4-BE49-F238E27FC236}">
                  <a16:creationId xmlns:a16="http://schemas.microsoft.com/office/drawing/2014/main" id="{47BB7FFD-57DB-41BD-8D42-9FB58174B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126" name="Picture 2">
            <a:extLst>
              <a:ext uri="{FF2B5EF4-FFF2-40B4-BE49-F238E27FC236}">
                <a16:creationId xmlns:a16="http://schemas.microsoft.com/office/drawing/2014/main" id="{3631D3C9-4C1D-4B3A-A737-E6E7800424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E750ABD-F9BF-4CE6-9886-3B0B28FA4BF5}"/>
              </a:ext>
            </a:extLst>
          </p:cNvPr>
          <p:cNvSpPr>
            <a:spLocks noGrp="1"/>
          </p:cNvSpPr>
          <p:nvPr>
            <p:ph type="title"/>
          </p:nvPr>
        </p:nvSpPr>
        <p:spPr>
          <a:xfrm>
            <a:off x="7817909" y="1429766"/>
            <a:ext cx="3853615" cy="2396681"/>
          </a:xfrm>
        </p:spPr>
        <p:txBody>
          <a:bodyPr vert="horz" lIns="91440" tIns="45720" rIns="91440" bIns="45720" rtlCol="0" anchor="b">
            <a:normAutofit fontScale="90000"/>
          </a:bodyPr>
          <a:lstStyle/>
          <a:p>
            <a:r>
              <a:rPr lang="en-US" sz="4100" dirty="0">
                <a:solidFill>
                  <a:srgbClr val="FFFFFF"/>
                </a:solidFill>
              </a:rPr>
              <a:t>Brains don’t have “complex” neuron functions</a:t>
            </a:r>
          </a:p>
        </p:txBody>
      </p:sp>
      <p:sp useBgFill="1">
        <p:nvSpPr>
          <p:cNvPr id="128" name="Round Diagonal Corner Rectangle 6">
            <a:extLst>
              <a:ext uri="{FF2B5EF4-FFF2-40B4-BE49-F238E27FC236}">
                <a16:creationId xmlns:a16="http://schemas.microsoft.com/office/drawing/2014/main" id="{5B986EF0-8540-483D-9DDE-1F168FAAC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box and whisker chart&#10;&#10;Description automatically generated">
            <a:extLst>
              <a:ext uri="{FF2B5EF4-FFF2-40B4-BE49-F238E27FC236}">
                <a16:creationId xmlns:a16="http://schemas.microsoft.com/office/drawing/2014/main" id="{AB4BE942-F17A-7135-4A22-43FCB2E1306A}"/>
              </a:ext>
            </a:extLst>
          </p:cNvPr>
          <p:cNvPicPr>
            <a:picLocks noChangeAspect="1"/>
          </p:cNvPicPr>
          <p:nvPr/>
        </p:nvPicPr>
        <p:blipFill>
          <a:blip r:embed="rId4"/>
          <a:stretch>
            <a:fillRect/>
          </a:stretch>
        </p:blipFill>
        <p:spPr>
          <a:xfrm>
            <a:off x="1118988" y="1614462"/>
            <a:ext cx="6112382" cy="3621584"/>
          </a:xfrm>
          <a:prstGeom prst="rect">
            <a:avLst/>
          </a:prstGeom>
        </p:spPr>
      </p:pic>
    </p:spTree>
    <p:extLst>
      <p:ext uri="{BB962C8B-B14F-4D97-AF65-F5344CB8AC3E}">
        <p14:creationId xmlns:p14="http://schemas.microsoft.com/office/powerpoint/2010/main" val="2614423407"/>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52"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54" name="Group 53">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55"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6"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9"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8"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9"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0"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1"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2"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3"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4"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5"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6"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7"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8"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9"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0"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1"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2"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3"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84"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5"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6"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7"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8"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9"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0"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1"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2"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3"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4"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5"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96"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7"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8"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9"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0"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1"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2"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3"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5"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6"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7"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8"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110" name="Group 109">
            <a:extLst>
              <a:ext uri="{FF2B5EF4-FFF2-40B4-BE49-F238E27FC236}">
                <a16:creationId xmlns:a16="http://schemas.microsoft.com/office/drawing/2014/main" id="{1351B104-9B78-4A2B-B970-FA8ABE1CE1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1" name="Rectangle 110">
              <a:extLst>
                <a:ext uri="{FF2B5EF4-FFF2-40B4-BE49-F238E27FC236}">
                  <a16:creationId xmlns:a16="http://schemas.microsoft.com/office/drawing/2014/main" id="{3A130E84-D02F-40FB-9BEB-5202392713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 name="Picture 2">
              <a:extLst>
                <a:ext uri="{FF2B5EF4-FFF2-40B4-BE49-F238E27FC236}">
                  <a16:creationId xmlns:a16="http://schemas.microsoft.com/office/drawing/2014/main" id="{5E142BFD-7D75-4518-BBDF-27C00AB4BC7F}"/>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BA410622-FF45-9B74-3693-A16D38842667}"/>
              </a:ext>
            </a:extLst>
          </p:cNvPr>
          <p:cNvSpPr>
            <a:spLocks noGrp="1"/>
          </p:cNvSpPr>
          <p:nvPr>
            <p:ph type="title"/>
          </p:nvPr>
        </p:nvSpPr>
        <p:spPr>
          <a:xfrm>
            <a:off x="6615112" y="1122363"/>
            <a:ext cx="4052887" cy="2387600"/>
          </a:xfrm>
        </p:spPr>
        <p:txBody>
          <a:bodyPr vert="horz" lIns="91440" tIns="45720" rIns="91440" bIns="45720" rtlCol="0" anchor="b">
            <a:normAutofit/>
          </a:bodyPr>
          <a:lstStyle/>
          <a:p>
            <a:r>
              <a:rPr lang="en-US" sz="2600"/>
              <a:t>Again, Each neuron here has weights (the lines going into the neurons) and a bias that is a single number</a:t>
            </a:r>
          </a:p>
        </p:txBody>
      </p:sp>
      <p:pic>
        <p:nvPicPr>
          <p:cNvPr id="5" name="Content Placeholder 4" descr="Diagram&#10;&#10;Description automatically generated">
            <a:extLst>
              <a:ext uri="{FF2B5EF4-FFF2-40B4-BE49-F238E27FC236}">
                <a16:creationId xmlns:a16="http://schemas.microsoft.com/office/drawing/2014/main" id="{1CC44B5B-F71E-2DA0-9F12-7ECC4FEF5026}"/>
              </a:ext>
            </a:extLst>
          </p:cNvPr>
          <p:cNvPicPr>
            <a:picLocks noChangeAspect="1"/>
          </p:cNvPicPr>
          <p:nvPr/>
        </p:nvPicPr>
        <p:blipFill rotWithShape="1">
          <a:blip r:embed="rId4"/>
          <a:srcRect l="4923" r="7662" b="-2"/>
          <a:stretch/>
        </p:blipFill>
        <p:spPr>
          <a:xfrm>
            <a:off x="-5597" y="10"/>
            <a:ext cx="6101597" cy="6857990"/>
          </a:xfrm>
          <a:prstGeom prst="rect">
            <a:avLst/>
          </a:prstGeom>
        </p:spPr>
      </p:pic>
      <p:grpSp>
        <p:nvGrpSpPr>
          <p:cNvPr id="114" name="Group 113">
            <a:extLst>
              <a:ext uri="{FF2B5EF4-FFF2-40B4-BE49-F238E27FC236}">
                <a16:creationId xmlns:a16="http://schemas.microsoft.com/office/drawing/2014/main" id="{D4116A08-770E-4DC3-AAB6-E3E8E6CEC8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15" name="Rectangle 5">
              <a:extLst>
                <a:ext uri="{FF2B5EF4-FFF2-40B4-BE49-F238E27FC236}">
                  <a16:creationId xmlns:a16="http://schemas.microsoft.com/office/drawing/2014/main" id="{6ADECFB2-F615-49A9-A242-A3D04CADB0B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16" name="Freeform 6">
              <a:extLst>
                <a:ext uri="{FF2B5EF4-FFF2-40B4-BE49-F238E27FC236}">
                  <a16:creationId xmlns:a16="http://schemas.microsoft.com/office/drawing/2014/main" id="{8E1F3AC6-5FF1-401B-91E4-180D1D356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7" name="Freeform 7">
              <a:extLst>
                <a:ext uri="{FF2B5EF4-FFF2-40B4-BE49-F238E27FC236}">
                  <a16:creationId xmlns:a16="http://schemas.microsoft.com/office/drawing/2014/main" id="{72BC7A9D-387B-4877-B8E6-E8ABA6B265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8" name="Rectangle 8">
              <a:extLst>
                <a:ext uri="{FF2B5EF4-FFF2-40B4-BE49-F238E27FC236}">
                  <a16:creationId xmlns:a16="http://schemas.microsoft.com/office/drawing/2014/main" id="{9114560A-27D6-469D-992E-33A55B40BA0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19" name="Freeform 9">
              <a:extLst>
                <a:ext uri="{FF2B5EF4-FFF2-40B4-BE49-F238E27FC236}">
                  <a16:creationId xmlns:a16="http://schemas.microsoft.com/office/drawing/2014/main" id="{CBF136EF-7DC2-47D2-974C-70044B5E9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0" name="Freeform 10">
              <a:extLst>
                <a:ext uri="{FF2B5EF4-FFF2-40B4-BE49-F238E27FC236}">
                  <a16:creationId xmlns:a16="http://schemas.microsoft.com/office/drawing/2014/main" id="{6B03084D-F566-41C4-BE37-870FB5A0D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1" name="Freeform 11">
              <a:extLst>
                <a:ext uri="{FF2B5EF4-FFF2-40B4-BE49-F238E27FC236}">
                  <a16:creationId xmlns:a16="http://schemas.microsoft.com/office/drawing/2014/main" id="{049DC21B-8236-4901-9ADD-E3167ABDE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2" name="Freeform 12">
              <a:extLst>
                <a:ext uri="{FF2B5EF4-FFF2-40B4-BE49-F238E27FC236}">
                  <a16:creationId xmlns:a16="http://schemas.microsoft.com/office/drawing/2014/main" id="{304F4FEB-8B5B-45BA-988C-5FBF41059E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3" name="Freeform 13">
              <a:extLst>
                <a:ext uri="{FF2B5EF4-FFF2-40B4-BE49-F238E27FC236}">
                  <a16:creationId xmlns:a16="http://schemas.microsoft.com/office/drawing/2014/main" id="{E88E24C8-3D76-4C2F-84D1-BC3C2AACA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4" name="Freeform 14">
              <a:extLst>
                <a:ext uri="{FF2B5EF4-FFF2-40B4-BE49-F238E27FC236}">
                  <a16:creationId xmlns:a16="http://schemas.microsoft.com/office/drawing/2014/main" id="{91C91468-4F8A-42F1-9505-02D9241787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5" name="Freeform 15">
              <a:extLst>
                <a:ext uri="{FF2B5EF4-FFF2-40B4-BE49-F238E27FC236}">
                  <a16:creationId xmlns:a16="http://schemas.microsoft.com/office/drawing/2014/main" id="{C22581B1-C426-4189-85D6-C499D6982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6" name="Freeform 16">
              <a:extLst>
                <a:ext uri="{FF2B5EF4-FFF2-40B4-BE49-F238E27FC236}">
                  <a16:creationId xmlns:a16="http://schemas.microsoft.com/office/drawing/2014/main" id="{29DFD4C4-0517-4A6B-B423-E55582618D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7" name="Freeform 17">
              <a:extLst>
                <a:ext uri="{FF2B5EF4-FFF2-40B4-BE49-F238E27FC236}">
                  <a16:creationId xmlns:a16="http://schemas.microsoft.com/office/drawing/2014/main" id="{7ACD84D3-D09D-4C94-99D5-51713A1D6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8" name="Freeform 18">
              <a:extLst>
                <a:ext uri="{FF2B5EF4-FFF2-40B4-BE49-F238E27FC236}">
                  <a16:creationId xmlns:a16="http://schemas.microsoft.com/office/drawing/2014/main" id="{37C2AEAB-1CC9-4A9A-8303-E1E0C12168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9" name="Freeform 19">
              <a:extLst>
                <a:ext uri="{FF2B5EF4-FFF2-40B4-BE49-F238E27FC236}">
                  <a16:creationId xmlns:a16="http://schemas.microsoft.com/office/drawing/2014/main" id="{20ABD348-58FE-4371-AE12-C66FF8CAC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0" name="Freeform 20">
              <a:extLst>
                <a:ext uri="{FF2B5EF4-FFF2-40B4-BE49-F238E27FC236}">
                  <a16:creationId xmlns:a16="http://schemas.microsoft.com/office/drawing/2014/main" id="{408E0FAA-F0C5-4CB1-95FE-D3D96830FC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1" name="Freeform 21">
              <a:extLst>
                <a:ext uri="{FF2B5EF4-FFF2-40B4-BE49-F238E27FC236}">
                  <a16:creationId xmlns:a16="http://schemas.microsoft.com/office/drawing/2014/main" id="{F83C789F-2881-4822-A724-567720953F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2" name="Freeform 22">
              <a:extLst>
                <a:ext uri="{FF2B5EF4-FFF2-40B4-BE49-F238E27FC236}">
                  <a16:creationId xmlns:a16="http://schemas.microsoft.com/office/drawing/2014/main" id="{6B039120-5C84-4A03-9ADD-32EA6E5D44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3" name="Freeform 23">
              <a:extLst>
                <a:ext uri="{FF2B5EF4-FFF2-40B4-BE49-F238E27FC236}">
                  <a16:creationId xmlns:a16="http://schemas.microsoft.com/office/drawing/2014/main" id="{440E956F-26EB-40C6-B500-1A4BB4ABF7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4" name="Freeform 24">
              <a:extLst>
                <a:ext uri="{FF2B5EF4-FFF2-40B4-BE49-F238E27FC236}">
                  <a16:creationId xmlns:a16="http://schemas.microsoft.com/office/drawing/2014/main" id="{D2449A75-05DC-4791-90F1-335CC6732C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5" name="Freeform 25">
              <a:extLst>
                <a:ext uri="{FF2B5EF4-FFF2-40B4-BE49-F238E27FC236}">
                  <a16:creationId xmlns:a16="http://schemas.microsoft.com/office/drawing/2014/main" id="{2A0F57CD-8F34-4F1D-BFF3-129352250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6" name="Freeform 26">
              <a:extLst>
                <a:ext uri="{FF2B5EF4-FFF2-40B4-BE49-F238E27FC236}">
                  <a16:creationId xmlns:a16="http://schemas.microsoft.com/office/drawing/2014/main" id="{DB0DDCCE-FA18-4790-8F10-67FC66172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7" name="Freeform 27">
              <a:extLst>
                <a:ext uri="{FF2B5EF4-FFF2-40B4-BE49-F238E27FC236}">
                  <a16:creationId xmlns:a16="http://schemas.microsoft.com/office/drawing/2014/main" id="{750A8178-D049-42D4-BA77-A262FE55F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8" name="Freeform 28">
              <a:extLst>
                <a:ext uri="{FF2B5EF4-FFF2-40B4-BE49-F238E27FC236}">
                  <a16:creationId xmlns:a16="http://schemas.microsoft.com/office/drawing/2014/main" id="{B33B9383-8846-404B-85BE-E43F077379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9" name="Freeform 29">
              <a:extLst>
                <a:ext uri="{FF2B5EF4-FFF2-40B4-BE49-F238E27FC236}">
                  <a16:creationId xmlns:a16="http://schemas.microsoft.com/office/drawing/2014/main" id="{79468103-A660-495B-BFDF-8E7D98A09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0" name="Freeform 30">
              <a:extLst>
                <a:ext uri="{FF2B5EF4-FFF2-40B4-BE49-F238E27FC236}">
                  <a16:creationId xmlns:a16="http://schemas.microsoft.com/office/drawing/2014/main" id="{06F4CC44-94E1-47AF-893C-19C4A4AB40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1" name="Freeform 31">
              <a:extLst>
                <a:ext uri="{FF2B5EF4-FFF2-40B4-BE49-F238E27FC236}">
                  <a16:creationId xmlns:a16="http://schemas.microsoft.com/office/drawing/2014/main" id="{E87F601E-2166-4FAE-AF96-2A1B17E46E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2" name="Freeform 32">
              <a:extLst>
                <a:ext uri="{FF2B5EF4-FFF2-40B4-BE49-F238E27FC236}">
                  <a16:creationId xmlns:a16="http://schemas.microsoft.com/office/drawing/2014/main" id="{DCDE2745-7AA5-416B-AC78-93C6EAE5D4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3" name="Rectangle 33">
              <a:extLst>
                <a:ext uri="{FF2B5EF4-FFF2-40B4-BE49-F238E27FC236}">
                  <a16:creationId xmlns:a16="http://schemas.microsoft.com/office/drawing/2014/main" id="{7D5F7E44-496F-4025-AFD8-7EEC67AC180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44" name="Freeform 34">
              <a:extLst>
                <a:ext uri="{FF2B5EF4-FFF2-40B4-BE49-F238E27FC236}">
                  <a16:creationId xmlns:a16="http://schemas.microsoft.com/office/drawing/2014/main" id="{FA8ED221-FD77-4CD0-A9B9-3F97E40DCD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5" name="Freeform 35">
              <a:extLst>
                <a:ext uri="{FF2B5EF4-FFF2-40B4-BE49-F238E27FC236}">
                  <a16:creationId xmlns:a16="http://schemas.microsoft.com/office/drawing/2014/main" id="{94922F75-95BC-435D-B4BB-BCE65BACCE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6" name="Freeform 36">
              <a:extLst>
                <a:ext uri="{FF2B5EF4-FFF2-40B4-BE49-F238E27FC236}">
                  <a16:creationId xmlns:a16="http://schemas.microsoft.com/office/drawing/2014/main" id="{CFB94884-EF28-419D-9147-20B2C9B1A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7" name="Freeform 37">
              <a:extLst>
                <a:ext uri="{FF2B5EF4-FFF2-40B4-BE49-F238E27FC236}">
                  <a16:creationId xmlns:a16="http://schemas.microsoft.com/office/drawing/2014/main" id="{94C72871-F5AC-46D1-97EF-94E4070A7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8" name="Freeform 38">
              <a:extLst>
                <a:ext uri="{FF2B5EF4-FFF2-40B4-BE49-F238E27FC236}">
                  <a16:creationId xmlns:a16="http://schemas.microsoft.com/office/drawing/2014/main" id="{03ED1B15-6247-43B3-BEAE-DB699DE297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9" name="Freeform 39">
              <a:extLst>
                <a:ext uri="{FF2B5EF4-FFF2-40B4-BE49-F238E27FC236}">
                  <a16:creationId xmlns:a16="http://schemas.microsoft.com/office/drawing/2014/main" id="{FA3EA466-B483-4B4A-9FCB-9FFA8E538F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0" name="Freeform 40">
              <a:extLst>
                <a:ext uri="{FF2B5EF4-FFF2-40B4-BE49-F238E27FC236}">
                  <a16:creationId xmlns:a16="http://schemas.microsoft.com/office/drawing/2014/main" id="{CCE5E17C-696E-46EB-B70D-5862742169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1" name="Freeform 41">
              <a:extLst>
                <a:ext uri="{FF2B5EF4-FFF2-40B4-BE49-F238E27FC236}">
                  <a16:creationId xmlns:a16="http://schemas.microsoft.com/office/drawing/2014/main" id="{AB6022EC-6D09-4098-9A97-5A911C08CA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2" name="Freeform 42">
              <a:extLst>
                <a:ext uri="{FF2B5EF4-FFF2-40B4-BE49-F238E27FC236}">
                  <a16:creationId xmlns:a16="http://schemas.microsoft.com/office/drawing/2014/main" id="{7E18073E-1315-4400-ABD9-C34AEAFBFF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3" name="Freeform 43">
              <a:extLst>
                <a:ext uri="{FF2B5EF4-FFF2-40B4-BE49-F238E27FC236}">
                  <a16:creationId xmlns:a16="http://schemas.microsoft.com/office/drawing/2014/main" id="{5510509E-411D-4F1B-BDC6-3E5666896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4" name="Freeform 44">
              <a:extLst>
                <a:ext uri="{FF2B5EF4-FFF2-40B4-BE49-F238E27FC236}">
                  <a16:creationId xmlns:a16="http://schemas.microsoft.com/office/drawing/2014/main" id="{46F1A7E1-EC01-4288-87AE-C3B6434BD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5" name="Rectangle 45">
              <a:extLst>
                <a:ext uri="{FF2B5EF4-FFF2-40B4-BE49-F238E27FC236}">
                  <a16:creationId xmlns:a16="http://schemas.microsoft.com/office/drawing/2014/main" id="{F7BBA432-5463-415B-BA54-3AA2B92D28B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6" name="Freeform 46">
              <a:extLst>
                <a:ext uri="{FF2B5EF4-FFF2-40B4-BE49-F238E27FC236}">
                  <a16:creationId xmlns:a16="http://schemas.microsoft.com/office/drawing/2014/main" id="{66E19F01-137B-4A95-9313-CE6F77806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7" name="Freeform 47">
              <a:extLst>
                <a:ext uri="{FF2B5EF4-FFF2-40B4-BE49-F238E27FC236}">
                  <a16:creationId xmlns:a16="http://schemas.microsoft.com/office/drawing/2014/main" id="{38C0AACC-51F2-424F-9988-F3B621941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8" name="Freeform 48">
              <a:extLst>
                <a:ext uri="{FF2B5EF4-FFF2-40B4-BE49-F238E27FC236}">
                  <a16:creationId xmlns:a16="http://schemas.microsoft.com/office/drawing/2014/main" id="{7364A775-01A6-4012-88CF-58FDDBE4C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9" name="Freeform 49">
              <a:extLst>
                <a:ext uri="{FF2B5EF4-FFF2-40B4-BE49-F238E27FC236}">
                  <a16:creationId xmlns:a16="http://schemas.microsoft.com/office/drawing/2014/main" id="{C8C770C5-535A-4F1B-81CA-FD6F32C09A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0" name="Freeform 50">
              <a:extLst>
                <a:ext uri="{FF2B5EF4-FFF2-40B4-BE49-F238E27FC236}">
                  <a16:creationId xmlns:a16="http://schemas.microsoft.com/office/drawing/2014/main" id="{55F9C3EF-BEB8-4836-8DE0-319E54496E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1" name="Freeform 51">
              <a:extLst>
                <a:ext uri="{FF2B5EF4-FFF2-40B4-BE49-F238E27FC236}">
                  <a16:creationId xmlns:a16="http://schemas.microsoft.com/office/drawing/2014/main" id="{0976D9A1-85FC-406B-8AEA-AE3C056A40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2" name="Freeform 52">
              <a:extLst>
                <a:ext uri="{FF2B5EF4-FFF2-40B4-BE49-F238E27FC236}">
                  <a16:creationId xmlns:a16="http://schemas.microsoft.com/office/drawing/2014/main" id="{68BC6126-2A3A-4F1D-A565-BEF620660A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3" name="Freeform 53">
              <a:extLst>
                <a:ext uri="{FF2B5EF4-FFF2-40B4-BE49-F238E27FC236}">
                  <a16:creationId xmlns:a16="http://schemas.microsoft.com/office/drawing/2014/main" id="{D8C7B98D-F83E-485D-B01D-270242E8FD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4" name="Freeform 54">
              <a:extLst>
                <a:ext uri="{FF2B5EF4-FFF2-40B4-BE49-F238E27FC236}">
                  <a16:creationId xmlns:a16="http://schemas.microsoft.com/office/drawing/2014/main" id="{93D5E722-D236-478A-A13F-8FA4141D94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5" name="Freeform 55">
              <a:extLst>
                <a:ext uri="{FF2B5EF4-FFF2-40B4-BE49-F238E27FC236}">
                  <a16:creationId xmlns:a16="http://schemas.microsoft.com/office/drawing/2014/main" id="{ABE1456F-F283-4BD5-A1B9-EF2423B68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6" name="Freeform 56">
              <a:extLst>
                <a:ext uri="{FF2B5EF4-FFF2-40B4-BE49-F238E27FC236}">
                  <a16:creationId xmlns:a16="http://schemas.microsoft.com/office/drawing/2014/main" id="{E4D1AC66-8164-4BBC-89D5-69FE7A4FC2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7" name="Freeform 57">
              <a:extLst>
                <a:ext uri="{FF2B5EF4-FFF2-40B4-BE49-F238E27FC236}">
                  <a16:creationId xmlns:a16="http://schemas.microsoft.com/office/drawing/2014/main" id="{845A8868-488C-447D-979F-7E01B82AC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8" name="Freeform 58">
              <a:extLst>
                <a:ext uri="{FF2B5EF4-FFF2-40B4-BE49-F238E27FC236}">
                  <a16:creationId xmlns:a16="http://schemas.microsoft.com/office/drawing/2014/main" id="{948639B9-9B88-432B-914E-6B70BAEB1D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170" name="Group 169">
            <a:extLst>
              <a:ext uri="{FF2B5EF4-FFF2-40B4-BE49-F238E27FC236}">
                <a16:creationId xmlns:a16="http://schemas.microsoft.com/office/drawing/2014/main" id="{77EB1C59-16D1-4C5E-9775-50CB40E022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71" name="Freeform 32">
              <a:extLst>
                <a:ext uri="{FF2B5EF4-FFF2-40B4-BE49-F238E27FC236}">
                  <a16:creationId xmlns:a16="http://schemas.microsoft.com/office/drawing/2014/main" id="{08680D14-7FE7-4522-B5EE-76447F833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2" name="Freeform 33">
              <a:extLst>
                <a:ext uri="{FF2B5EF4-FFF2-40B4-BE49-F238E27FC236}">
                  <a16:creationId xmlns:a16="http://schemas.microsoft.com/office/drawing/2014/main" id="{D82C01B5-EC9C-4883-B130-115321E8B3E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3" name="Freeform 34">
              <a:extLst>
                <a:ext uri="{FF2B5EF4-FFF2-40B4-BE49-F238E27FC236}">
                  <a16:creationId xmlns:a16="http://schemas.microsoft.com/office/drawing/2014/main" id="{DBBE5E83-362F-4EA7-A96D-0BC830A217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4" name="Freeform 35">
              <a:extLst>
                <a:ext uri="{FF2B5EF4-FFF2-40B4-BE49-F238E27FC236}">
                  <a16:creationId xmlns:a16="http://schemas.microsoft.com/office/drawing/2014/main" id="{3971FE03-8B37-43AF-8842-8D4411C3C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5" name="Freeform 36">
              <a:extLst>
                <a:ext uri="{FF2B5EF4-FFF2-40B4-BE49-F238E27FC236}">
                  <a16:creationId xmlns:a16="http://schemas.microsoft.com/office/drawing/2014/main" id="{8E4E3D41-4CF7-4D15-854A-C4330D3900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6" name="Freeform 37">
              <a:extLst>
                <a:ext uri="{FF2B5EF4-FFF2-40B4-BE49-F238E27FC236}">
                  <a16:creationId xmlns:a16="http://schemas.microsoft.com/office/drawing/2014/main" id="{78B649D7-3C5D-462D-B06A-D065135FE8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7" name="Freeform 38">
              <a:extLst>
                <a:ext uri="{FF2B5EF4-FFF2-40B4-BE49-F238E27FC236}">
                  <a16:creationId xmlns:a16="http://schemas.microsoft.com/office/drawing/2014/main" id="{7A3DDEF1-D28A-48D9-8E48-B2003DF2EE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8" name="Freeform 39">
              <a:extLst>
                <a:ext uri="{FF2B5EF4-FFF2-40B4-BE49-F238E27FC236}">
                  <a16:creationId xmlns:a16="http://schemas.microsoft.com/office/drawing/2014/main" id="{4A56A02B-D000-45AB-B7DB-E47CA8E777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9" name="Freeform 40">
              <a:extLst>
                <a:ext uri="{FF2B5EF4-FFF2-40B4-BE49-F238E27FC236}">
                  <a16:creationId xmlns:a16="http://schemas.microsoft.com/office/drawing/2014/main" id="{343CE08B-7325-4244-99EA-5E58C982DB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0" name="Rectangle 41">
              <a:extLst>
                <a:ext uri="{FF2B5EF4-FFF2-40B4-BE49-F238E27FC236}">
                  <a16:creationId xmlns:a16="http://schemas.microsoft.com/office/drawing/2014/main" id="{7F08E29E-A67F-410A-A810-7000201BFA8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grpSp>
    </p:spTree>
    <p:extLst>
      <p:ext uri="{BB962C8B-B14F-4D97-AF65-F5344CB8AC3E}">
        <p14:creationId xmlns:p14="http://schemas.microsoft.com/office/powerpoint/2010/main" val="330829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9"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grpSp>
      <p:grpSp>
        <p:nvGrpSpPr>
          <p:cNvPr id="65" name="Group 64">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6" name="Rectangle 65">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sp>
        <p:nvSpPr>
          <p:cNvPr id="69"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72"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3"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4"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5"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6"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7"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8"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9"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0"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2"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3"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le 1">
            <a:extLst>
              <a:ext uri="{FF2B5EF4-FFF2-40B4-BE49-F238E27FC236}">
                <a16:creationId xmlns:a16="http://schemas.microsoft.com/office/drawing/2014/main" id="{752A56AB-3A85-1D62-B80B-DFFC14A4A42B}"/>
              </a:ext>
            </a:extLst>
          </p:cNvPr>
          <p:cNvSpPr>
            <a:spLocks noGrp="1"/>
          </p:cNvSpPr>
          <p:nvPr>
            <p:ph type="title"/>
          </p:nvPr>
        </p:nvSpPr>
        <p:spPr>
          <a:xfrm>
            <a:off x="2667000" y="2505868"/>
            <a:ext cx="6858000" cy="1367896"/>
          </a:xfrm>
        </p:spPr>
        <p:txBody>
          <a:bodyPr vert="horz" lIns="91440" tIns="45720" rIns="91440" bIns="45720" rtlCol="0" anchor="b">
            <a:normAutofit/>
          </a:bodyPr>
          <a:lstStyle/>
          <a:p>
            <a:pPr algn="ctr"/>
            <a:r>
              <a:rPr lang="en-US" sz="2600" dirty="0">
                <a:solidFill>
                  <a:srgbClr val="FFFFFF"/>
                </a:solidFill>
              </a:rPr>
              <a:t>Weights and Biases impact the output that neurons represent, but what math is applied to them to change the values?</a:t>
            </a:r>
          </a:p>
        </p:txBody>
      </p:sp>
    </p:spTree>
    <p:extLst>
      <p:ext uri="{BB962C8B-B14F-4D97-AF65-F5344CB8AC3E}">
        <p14:creationId xmlns:p14="http://schemas.microsoft.com/office/powerpoint/2010/main" val="34794924"/>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324" name="Group 263">
            <a:extLst>
              <a:ext uri="{FF2B5EF4-FFF2-40B4-BE49-F238E27FC236}">
                <a16:creationId xmlns:a16="http://schemas.microsoft.com/office/drawing/2014/main" id="{74872A0B-8668-4500-9509-EAA581B26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325" name="Rectangle 264">
              <a:extLst>
                <a:ext uri="{FF2B5EF4-FFF2-40B4-BE49-F238E27FC236}">
                  <a16:creationId xmlns:a16="http://schemas.microsoft.com/office/drawing/2014/main" id="{8B504305-5526-408E-85F7-F0BA7E527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6" name="Picture 2">
              <a:extLst>
                <a:ext uri="{FF2B5EF4-FFF2-40B4-BE49-F238E27FC236}">
                  <a16:creationId xmlns:a16="http://schemas.microsoft.com/office/drawing/2014/main" id="{5827CE64-2533-45A6-9A39-7D5052E5CEE0}"/>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Content Placeholder 4" descr="Chart, scatter chart&#10;&#10;Description automatically generated">
            <a:extLst>
              <a:ext uri="{FF2B5EF4-FFF2-40B4-BE49-F238E27FC236}">
                <a16:creationId xmlns:a16="http://schemas.microsoft.com/office/drawing/2014/main" id="{E5982996-41CF-E54F-AFC8-77D7F8BE21F5}"/>
              </a:ext>
            </a:extLst>
          </p:cNvPr>
          <p:cNvPicPr>
            <a:picLocks noChangeAspect="1"/>
          </p:cNvPicPr>
          <p:nvPr/>
        </p:nvPicPr>
        <p:blipFill rotWithShape="1">
          <a:blip r:embed="rId5"/>
          <a:srcRect r="-2" b="6709"/>
          <a:stretch/>
        </p:blipFill>
        <p:spPr>
          <a:xfrm>
            <a:off x="-5597" y="10"/>
            <a:ext cx="6101597" cy="6857990"/>
          </a:xfrm>
          <a:prstGeom prst="rect">
            <a:avLst/>
          </a:prstGeom>
        </p:spPr>
      </p:pic>
      <p:grpSp>
        <p:nvGrpSpPr>
          <p:cNvPr id="326" name="Group 267">
            <a:extLst>
              <a:ext uri="{FF2B5EF4-FFF2-40B4-BE49-F238E27FC236}">
                <a16:creationId xmlns:a16="http://schemas.microsoft.com/office/drawing/2014/main" id="{240590EE-5428-41AA-95B2-96FCC1CE67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269" name="Rectangle 268">
              <a:extLst>
                <a:ext uri="{FF2B5EF4-FFF2-40B4-BE49-F238E27FC236}">
                  <a16:creationId xmlns:a16="http://schemas.microsoft.com/office/drawing/2014/main" id="{494DCC55-99C6-45CF-B357-E3848C80934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70" name="Freeform 6">
              <a:extLst>
                <a:ext uri="{FF2B5EF4-FFF2-40B4-BE49-F238E27FC236}">
                  <a16:creationId xmlns:a16="http://schemas.microsoft.com/office/drawing/2014/main" id="{63D64E32-FF0C-4665-B9D8-D1ECAAE5BA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1" name="Freeform 7">
              <a:extLst>
                <a:ext uri="{FF2B5EF4-FFF2-40B4-BE49-F238E27FC236}">
                  <a16:creationId xmlns:a16="http://schemas.microsoft.com/office/drawing/2014/main" id="{3675001D-3840-4589-8190-505A7F52F0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2" name="Rectangle 271">
              <a:extLst>
                <a:ext uri="{FF2B5EF4-FFF2-40B4-BE49-F238E27FC236}">
                  <a16:creationId xmlns:a16="http://schemas.microsoft.com/office/drawing/2014/main" id="{19E34E87-395F-4023-A80E-D1CBAAEBD9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73" name="Freeform 9">
              <a:extLst>
                <a:ext uri="{FF2B5EF4-FFF2-40B4-BE49-F238E27FC236}">
                  <a16:creationId xmlns:a16="http://schemas.microsoft.com/office/drawing/2014/main" id="{6FB1B38F-1B92-41C3-AA1D-6D6440FB0D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4" name="Freeform 10">
              <a:extLst>
                <a:ext uri="{FF2B5EF4-FFF2-40B4-BE49-F238E27FC236}">
                  <a16:creationId xmlns:a16="http://schemas.microsoft.com/office/drawing/2014/main" id="{02FBE453-FBD2-4348-8DDA-4A023444E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5" name="Freeform 11">
              <a:extLst>
                <a:ext uri="{FF2B5EF4-FFF2-40B4-BE49-F238E27FC236}">
                  <a16:creationId xmlns:a16="http://schemas.microsoft.com/office/drawing/2014/main" id="{60D719E8-BF78-4F42-B9D1-7F5E02A36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6" name="Freeform 12">
              <a:extLst>
                <a:ext uri="{FF2B5EF4-FFF2-40B4-BE49-F238E27FC236}">
                  <a16:creationId xmlns:a16="http://schemas.microsoft.com/office/drawing/2014/main" id="{5EC70737-9C19-4CF5-84DA-B22A960D53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7" name="Freeform 13">
              <a:extLst>
                <a:ext uri="{FF2B5EF4-FFF2-40B4-BE49-F238E27FC236}">
                  <a16:creationId xmlns:a16="http://schemas.microsoft.com/office/drawing/2014/main" id="{88FD042E-E56E-4360-9620-F811AB9A3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8" name="Freeform 14">
              <a:extLst>
                <a:ext uri="{FF2B5EF4-FFF2-40B4-BE49-F238E27FC236}">
                  <a16:creationId xmlns:a16="http://schemas.microsoft.com/office/drawing/2014/main" id="{18F15D2B-0812-46F6-B0F4-6A6714B5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9" name="Freeform 15">
              <a:extLst>
                <a:ext uri="{FF2B5EF4-FFF2-40B4-BE49-F238E27FC236}">
                  <a16:creationId xmlns:a16="http://schemas.microsoft.com/office/drawing/2014/main" id="{0C2F2A50-98DD-4F92-BDFE-B72E235766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0" name="Freeform 16">
              <a:extLst>
                <a:ext uri="{FF2B5EF4-FFF2-40B4-BE49-F238E27FC236}">
                  <a16:creationId xmlns:a16="http://schemas.microsoft.com/office/drawing/2014/main" id="{473541D9-6DAE-4718-97D4-8952F4E7CC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1" name="Freeform 17">
              <a:extLst>
                <a:ext uri="{FF2B5EF4-FFF2-40B4-BE49-F238E27FC236}">
                  <a16:creationId xmlns:a16="http://schemas.microsoft.com/office/drawing/2014/main" id="{3A56C5E9-011C-44D2-AF94-3BF542043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2" name="Freeform 18">
              <a:extLst>
                <a:ext uri="{FF2B5EF4-FFF2-40B4-BE49-F238E27FC236}">
                  <a16:creationId xmlns:a16="http://schemas.microsoft.com/office/drawing/2014/main" id="{CD279E0E-1CD5-4F41-96A5-3A09707E81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3" name="Freeform 19">
              <a:extLst>
                <a:ext uri="{FF2B5EF4-FFF2-40B4-BE49-F238E27FC236}">
                  <a16:creationId xmlns:a16="http://schemas.microsoft.com/office/drawing/2014/main" id="{F5A6F094-9E54-4985-8738-D2067A4F0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4" name="Freeform 20">
              <a:extLst>
                <a:ext uri="{FF2B5EF4-FFF2-40B4-BE49-F238E27FC236}">
                  <a16:creationId xmlns:a16="http://schemas.microsoft.com/office/drawing/2014/main" id="{99D51F59-FA93-490E-B9CF-97BB63747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5" name="Freeform 21">
              <a:extLst>
                <a:ext uri="{FF2B5EF4-FFF2-40B4-BE49-F238E27FC236}">
                  <a16:creationId xmlns:a16="http://schemas.microsoft.com/office/drawing/2014/main" id="{3CD83DC6-F4A0-4A4D-AAC3-83983F960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6" name="Freeform 22">
              <a:extLst>
                <a:ext uri="{FF2B5EF4-FFF2-40B4-BE49-F238E27FC236}">
                  <a16:creationId xmlns:a16="http://schemas.microsoft.com/office/drawing/2014/main" id="{6E9B4028-C74F-4631-8312-68B30E6E6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7" name="Freeform 23">
              <a:extLst>
                <a:ext uri="{FF2B5EF4-FFF2-40B4-BE49-F238E27FC236}">
                  <a16:creationId xmlns:a16="http://schemas.microsoft.com/office/drawing/2014/main" id="{1E3337C9-1DDE-4E2E-8519-7D2C23C95F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8" name="Freeform 24">
              <a:extLst>
                <a:ext uri="{FF2B5EF4-FFF2-40B4-BE49-F238E27FC236}">
                  <a16:creationId xmlns:a16="http://schemas.microsoft.com/office/drawing/2014/main" id="{754A526E-6EC0-458A-9C4C-008F6749CD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9" name="Freeform 25">
              <a:extLst>
                <a:ext uri="{FF2B5EF4-FFF2-40B4-BE49-F238E27FC236}">
                  <a16:creationId xmlns:a16="http://schemas.microsoft.com/office/drawing/2014/main" id="{6A3DA723-7448-48CF-8BD2-FED2D4FE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0" name="Freeform 26">
              <a:extLst>
                <a:ext uri="{FF2B5EF4-FFF2-40B4-BE49-F238E27FC236}">
                  <a16:creationId xmlns:a16="http://schemas.microsoft.com/office/drawing/2014/main" id="{9B506EC1-D8A8-4532-B78B-A236567EE0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1" name="Freeform 27">
              <a:extLst>
                <a:ext uri="{FF2B5EF4-FFF2-40B4-BE49-F238E27FC236}">
                  <a16:creationId xmlns:a16="http://schemas.microsoft.com/office/drawing/2014/main" id="{AA9DFB36-74F4-4977-ABC5-3257EDA33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2" name="Freeform 28">
              <a:extLst>
                <a:ext uri="{FF2B5EF4-FFF2-40B4-BE49-F238E27FC236}">
                  <a16:creationId xmlns:a16="http://schemas.microsoft.com/office/drawing/2014/main" id="{966A7FBA-BB79-4AF0-90C2-5F2BC9F2D1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3" name="Freeform 29">
              <a:extLst>
                <a:ext uri="{FF2B5EF4-FFF2-40B4-BE49-F238E27FC236}">
                  <a16:creationId xmlns:a16="http://schemas.microsoft.com/office/drawing/2014/main" id="{23BB8A47-FF1B-44E5-8D93-7ADF37F1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4" name="Freeform 30">
              <a:extLst>
                <a:ext uri="{FF2B5EF4-FFF2-40B4-BE49-F238E27FC236}">
                  <a16:creationId xmlns:a16="http://schemas.microsoft.com/office/drawing/2014/main" id="{E463E1B7-7BED-4425-95B7-F6F75F8733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5" name="Freeform 31">
              <a:extLst>
                <a:ext uri="{FF2B5EF4-FFF2-40B4-BE49-F238E27FC236}">
                  <a16:creationId xmlns:a16="http://schemas.microsoft.com/office/drawing/2014/main" id="{749D0675-4397-4610-9807-2F7C1CC94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6" name="Freeform 32">
              <a:extLst>
                <a:ext uri="{FF2B5EF4-FFF2-40B4-BE49-F238E27FC236}">
                  <a16:creationId xmlns:a16="http://schemas.microsoft.com/office/drawing/2014/main" id="{DE7617CF-8919-43C3-9557-08D67C7D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7" name="Rectangle 296">
              <a:extLst>
                <a:ext uri="{FF2B5EF4-FFF2-40B4-BE49-F238E27FC236}">
                  <a16:creationId xmlns:a16="http://schemas.microsoft.com/office/drawing/2014/main" id="{3DB68720-7E37-4930-9900-8632140D6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98" name="Freeform 34">
              <a:extLst>
                <a:ext uri="{FF2B5EF4-FFF2-40B4-BE49-F238E27FC236}">
                  <a16:creationId xmlns:a16="http://schemas.microsoft.com/office/drawing/2014/main" id="{202F13DF-5B76-468E-A95E-80780788BD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9" name="Freeform 35">
              <a:extLst>
                <a:ext uri="{FF2B5EF4-FFF2-40B4-BE49-F238E27FC236}">
                  <a16:creationId xmlns:a16="http://schemas.microsoft.com/office/drawing/2014/main" id="{219143C2-6062-4C2C-9563-6534108E35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0" name="Freeform 36">
              <a:extLst>
                <a:ext uri="{FF2B5EF4-FFF2-40B4-BE49-F238E27FC236}">
                  <a16:creationId xmlns:a16="http://schemas.microsoft.com/office/drawing/2014/main" id="{38413A0C-26DB-479B-B747-1D813610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1" name="Freeform 37">
              <a:extLst>
                <a:ext uri="{FF2B5EF4-FFF2-40B4-BE49-F238E27FC236}">
                  <a16:creationId xmlns:a16="http://schemas.microsoft.com/office/drawing/2014/main" id="{CB526B5F-4FAA-4B4C-8AF8-B98EC74A3D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2" name="Freeform 38">
              <a:extLst>
                <a:ext uri="{FF2B5EF4-FFF2-40B4-BE49-F238E27FC236}">
                  <a16:creationId xmlns:a16="http://schemas.microsoft.com/office/drawing/2014/main" id="{54FFF88E-6D69-4AE9-8378-D16419155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3" name="Freeform 39">
              <a:extLst>
                <a:ext uri="{FF2B5EF4-FFF2-40B4-BE49-F238E27FC236}">
                  <a16:creationId xmlns:a16="http://schemas.microsoft.com/office/drawing/2014/main" id="{8008115A-CE00-4E36-BAF1-B511F21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4" name="Freeform 40">
              <a:extLst>
                <a:ext uri="{FF2B5EF4-FFF2-40B4-BE49-F238E27FC236}">
                  <a16:creationId xmlns:a16="http://schemas.microsoft.com/office/drawing/2014/main" id="{2935DB29-6F85-47D8-863C-11386389DB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5" name="Freeform 41">
              <a:extLst>
                <a:ext uri="{FF2B5EF4-FFF2-40B4-BE49-F238E27FC236}">
                  <a16:creationId xmlns:a16="http://schemas.microsoft.com/office/drawing/2014/main" id="{4FB8E51B-1AC1-4671-B181-473C29BEC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6" name="Freeform 42">
              <a:extLst>
                <a:ext uri="{FF2B5EF4-FFF2-40B4-BE49-F238E27FC236}">
                  <a16:creationId xmlns:a16="http://schemas.microsoft.com/office/drawing/2014/main" id="{91E6AE4F-959F-4ED7-A199-8C0307E40E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7" name="Freeform 43">
              <a:extLst>
                <a:ext uri="{FF2B5EF4-FFF2-40B4-BE49-F238E27FC236}">
                  <a16:creationId xmlns:a16="http://schemas.microsoft.com/office/drawing/2014/main" id="{A0445E55-0009-44A5-AA6A-350D9D48A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8" name="Freeform 44">
              <a:extLst>
                <a:ext uri="{FF2B5EF4-FFF2-40B4-BE49-F238E27FC236}">
                  <a16:creationId xmlns:a16="http://schemas.microsoft.com/office/drawing/2014/main" id="{B5291C75-4ECA-4829-B824-5725C32905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9" name="Rectangle 308">
              <a:extLst>
                <a:ext uri="{FF2B5EF4-FFF2-40B4-BE49-F238E27FC236}">
                  <a16:creationId xmlns:a16="http://schemas.microsoft.com/office/drawing/2014/main" id="{6793376D-3E7C-4F04-8BC8-EC4820622BE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10" name="Freeform 46">
              <a:extLst>
                <a:ext uri="{FF2B5EF4-FFF2-40B4-BE49-F238E27FC236}">
                  <a16:creationId xmlns:a16="http://schemas.microsoft.com/office/drawing/2014/main" id="{3596510A-5528-445D-AFEA-6E3F89BA8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1" name="Freeform 47">
              <a:extLst>
                <a:ext uri="{FF2B5EF4-FFF2-40B4-BE49-F238E27FC236}">
                  <a16:creationId xmlns:a16="http://schemas.microsoft.com/office/drawing/2014/main" id="{E1B69479-D8C9-4E2E-A931-4D49C4FD76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2" name="Freeform 48">
              <a:extLst>
                <a:ext uri="{FF2B5EF4-FFF2-40B4-BE49-F238E27FC236}">
                  <a16:creationId xmlns:a16="http://schemas.microsoft.com/office/drawing/2014/main" id="{0A759A2E-A8B1-44C8-B3F9-A16714C895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3" name="Freeform 49">
              <a:extLst>
                <a:ext uri="{FF2B5EF4-FFF2-40B4-BE49-F238E27FC236}">
                  <a16:creationId xmlns:a16="http://schemas.microsoft.com/office/drawing/2014/main" id="{6C2B3B3C-1DC9-4352-BB73-801976C8F5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4" name="Freeform 50">
              <a:extLst>
                <a:ext uri="{FF2B5EF4-FFF2-40B4-BE49-F238E27FC236}">
                  <a16:creationId xmlns:a16="http://schemas.microsoft.com/office/drawing/2014/main" id="{EE22E3A8-5789-4189-9AC7-98D6826B0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5" name="Freeform 51">
              <a:extLst>
                <a:ext uri="{FF2B5EF4-FFF2-40B4-BE49-F238E27FC236}">
                  <a16:creationId xmlns:a16="http://schemas.microsoft.com/office/drawing/2014/main" id="{9AC0FC74-D003-4D0D-9CAF-F6A03739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6" name="Freeform 52">
              <a:extLst>
                <a:ext uri="{FF2B5EF4-FFF2-40B4-BE49-F238E27FC236}">
                  <a16:creationId xmlns:a16="http://schemas.microsoft.com/office/drawing/2014/main" id="{126C2057-02E1-4348-ABEB-EAC063A17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7" name="Freeform 53">
              <a:extLst>
                <a:ext uri="{FF2B5EF4-FFF2-40B4-BE49-F238E27FC236}">
                  <a16:creationId xmlns:a16="http://schemas.microsoft.com/office/drawing/2014/main" id="{5150586D-D743-4392-844F-F2AFCCE649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8" name="Freeform 54">
              <a:extLst>
                <a:ext uri="{FF2B5EF4-FFF2-40B4-BE49-F238E27FC236}">
                  <a16:creationId xmlns:a16="http://schemas.microsoft.com/office/drawing/2014/main" id="{9E5B157A-534E-4879-8013-D02864E76F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9" name="Freeform 55">
              <a:extLst>
                <a:ext uri="{FF2B5EF4-FFF2-40B4-BE49-F238E27FC236}">
                  <a16:creationId xmlns:a16="http://schemas.microsoft.com/office/drawing/2014/main" id="{CEE2DD73-7E8C-4F26-8E93-8C32D11B2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0" name="Freeform 56">
              <a:extLst>
                <a:ext uri="{FF2B5EF4-FFF2-40B4-BE49-F238E27FC236}">
                  <a16:creationId xmlns:a16="http://schemas.microsoft.com/office/drawing/2014/main" id="{908CAC5F-DD8E-4A58-BD4C-6D8D29FA49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1" name="Freeform 57">
              <a:extLst>
                <a:ext uri="{FF2B5EF4-FFF2-40B4-BE49-F238E27FC236}">
                  <a16:creationId xmlns:a16="http://schemas.microsoft.com/office/drawing/2014/main" id="{20F130CF-281E-408C-9884-5F8B22CA1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2" name="Freeform 58">
              <a:extLst>
                <a:ext uri="{FF2B5EF4-FFF2-40B4-BE49-F238E27FC236}">
                  <a16:creationId xmlns:a16="http://schemas.microsoft.com/office/drawing/2014/main" id="{3BC78068-9115-4D5D-9B2B-6F9BD9C296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9" name="Content Placeholder 8">
            <a:extLst>
              <a:ext uri="{FF2B5EF4-FFF2-40B4-BE49-F238E27FC236}">
                <a16:creationId xmlns:a16="http://schemas.microsoft.com/office/drawing/2014/main" id="{8FB05DD9-E3AC-D1B2-BD93-8D025677B274}"/>
              </a:ext>
            </a:extLst>
          </p:cNvPr>
          <p:cNvSpPr>
            <a:spLocks noGrp="1"/>
          </p:cNvSpPr>
          <p:nvPr>
            <p:ph idx="1"/>
          </p:nvPr>
        </p:nvSpPr>
        <p:spPr>
          <a:xfrm>
            <a:off x="6472237" y="1620838"/>
            <a:ext cx="4598986" cy="3541714"/>
          </a:xfrm>
        </p:spPr>
        <p:txBody>
          <a:bodyPr>
            <a:normAutofit/>
          </a:bodyPr>
          <a:lstStyle/>
          <a:p>
            <a:pPr marL="0" indent="0">
              <a:lnSpc>
                <a:spcPct val="110000"/>
              </a:lnSpc>
              <a:buNone/>
            </a:pPr>
            <a:r>
              <a:rPr lang="en-US" sz="1900" dirty="0"/>
              <a:t>Without machine learning libraries, we would end up with code that looks like this!</a:t>
            </a:r>
          </a:p>
          <a:p>
            <a:pPr marL="0" indent="0">
              <a:lnSpc>
                <a:spcPct val="110000"/>
              </a:lnSpc>
              <a:buNone/>
            </a:pPr>
            <a:endParaRPr lang="en-US" sz="1900" dirty="0"/>
          </a:p>
          <a:p>
            <a:pPr marL="0" indent="0">
              <a:lnSpc>
                <a:spcPct val="110000"/>
              </a:lnSpc>
              <a:buNone/>
            </a:pPr>
            <a:r>
              <a:rPr lang="en-US" sz="1900" dirty="0"/>
              <a:t>This is a manual calculation example of weights and biases in a neural network.</a:t>
            </a:r>
          </a:p>
          <a:p>
            <a:pPr marL="0" indent="0">
              <a:lnSpc>
                <a:spcPct val="110000"/>
              </a:lnSpc>
              <a:buNone/>
            </a:pPr>
            <a:endParaRPr lang="en-US" sz="1900" dirty="0"/>
          </a:p>
          <a:p>
            <a:pPr marL="0" indent="0">
              <a:lnSpc>
                <a:spcPct val="110000"/>
              </a:lnSpc>
              <a:buNone/>
            </a:pPr>
            <a:r>
              <a:rPr lang="en-US" sz="1900" dirty="0"/>
              <a:t>Neural Networks can have millions or even billions of weights and biases to add together</a:t>
            </a:r>
          </a:p>
        </p:txBody>
      </p:sp>
    </p:spTree>
    <p:extLst>
      <p:ext uri="{BB962C8B-B14F-4D97-AF65-F5344CB8AC3E}">
        <p14:creationId xmlns:p14="http://schemas.microsoft.com/office/powerpoint/2010/main" val="2749464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42A62C1E-C074-4B9F-A126-5A6EB80916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AFAAC72B-1468-4A61-818C-9D6740A34B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5" name="Rectangle 5">
              <a:extLst>
                <a:ext uri="{FF2B5EF4-FFF2-40B4-BE49-F238E27FC236}">
                  <a16:creationId xmlns:a16="http://schemas.microsoft.com/office/drawing/2014/main" id="{DE7BA23F-CC7D-4F24-AA5D-87499F59820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6" name="Freeform 6">
              <a:extLst>
                <a:ext uri="{FF2B5EF4-FFF2-40B4-BE49-F238E27FC236}">
                  <a16:creationId xmlns:a16="http://schemas.microsoft.com/office/drawing/2014/main" id="{01DA9AA6-9ED7-44A9-B89A-11D0F25AE2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7">
              <a:extLst>
                <a:ext uri="{FF2B5EF4-FFF2-40B4-BE49-F238E27FC236}">
                  <a16:creationId xmlns:a16="http://schemas.microsoft.com/office/drawing/2014/main" id="{A01F0F80-5D96-4187-B1CF-7B7431005C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Rectangle 8">
              <a:extLst>
                <a:ext uri="{FF2B5EF4-FFF2-40B4-BE49-F238E27FC236}">
                  <a16:creationId xmlns:a16="http://schemas.microsoft.com/office/drawing/2014/main" id="{91BC74D8-180D-4752-8DB9-505286F1A3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9" name="Freeform 9">
              <a:extLst>
                <a:ext uri="{FF2B5EF4-FFF2-40B4-BE49-F238E27FC236}">
                  <a16:creationId xmlns:a16="http://schemas.microsoft.com/office/drawing/2014/main" id="{2BE69DAC-23FF-40E7-85CE-FBD085B37C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0">
              <a:extLst>
                <a:ext uri="{FF2B5EF4-FFF2-40B4-BE49-F238E27FC236}">
                  <a16:creationId xmlns:a16="http://schemas.microsoft.com/office/drawing/2014/main" id="{382513DE-28E5-4321-8AD8-DFF9A5D882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1">
              <a:extLst>
                <a:ext uri="{FF2B5EF4-FFF2-40B4-BE49-F238E27FC236}">
                  <a16:creationId xmlns:a16="http://schemas.microsoft.com/office/drawing/2014/main" id="{AB55DF4F-428E-4489-BE27-8176420436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2">
              <a:extLst>
                <a:ext uri="{FF2B5EF4-FFF2-40B4-BE49-F238E27FC236}">
                  <a16:creationId xmlns:a16="http://schemas.microsoft.com/office/drawing/2014/main" id="{1B7FA976-0B14-4F79-8941-DE4DBC0214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3">
              <a:extLst>
                <a:ext uri="{FF2B5EF4-FFF2-40B4-BE49-F238E27FC236}">
                  <a16:creationId xmlns:a16="http://schemas.microsoft.com/office/drawing/2014/main" id="{CEFDC5BE-6BCF-4416-9519-1BD9689B7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4">
              <a:extLst>
                <a:ext uri="{FF2B5EF4-FFF2-40B4-BE49-F238E27FC236}">
                  <a16:creationId xmlns:a16="http://schemas.microsoft.com/office/drawing/2014/main" id="{FDB8EB04-E349-4D57-BBB2-92BFE4450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5">
              <a:extLst>
                <a:ext uri="{FF2B5EF4-FFF2-40B4-BE49-F238E27FC236}">
                  <a16:creationId xmlns:a16="http://schemas.microsoft.com/office/drawing/2014/main" id="{7D4FB99B-8938-4DEB-A48C-3BE646BA62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6">
              <a:extLst>
                <a:ext uri="{FF2B5EF4-FFF2-40B4-BE49-F238E27FC236}">
                  <a16:creationId xmlns:a16="http://schemas.microsoft.com/office/drawing/2014/main" id="{668F5E6F-41A9-43EC-993A-5521B263DD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7">
              <a:extLst>
                <a:ext uri="{FF2B5EF4-FFF2-40B4-BE49-F238E27FC236}">
                  <a16:creationId xmlns:a16="http://schemas.microsoft.com/office/drawing/2014/main" id="{5A1F62AA-D053-4902-92FF-68F46F1AE6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8">
              <a:extLst>
                <a:ext uri="{FF2B5EF4-FFF2-40B4-BE49-F238E27FC236}">
                  <a16:creationId xmlns:a16="http://schemas.microsoft.com/office/drawing/2014/main" id="{54B35167-8C7F-4B4F-8237-6D71249CAF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9">
              <a:extLst>
                <a:ext uri="{FF2B5EF4-FFF2-40B4-BE49-F238E27FC236}">
                  <a16:creationId xmlns:a16="http://schemas.microsoft.com/office/drawing/2014/main" id="{5E227694-C57C-4F1D-AF07-8D0EC3F68B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0">
              <a:extLst>
                <a:ext uri="{FF2B5EF4-FFF2-40B4-BE49-F238E27FC236}">
                  <a16:creationId xmlns:a16="http://schemas.microsoft.com/office/drawing/2014/main" id="{5839C01B-00BF-4880-B3D7-88C84DD1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1">
              <a:extLst>
                <a:ext uri="{FF2B5EF4-FFF2-40B4-BE49-F238E27FC236}">
                  <a16:creationId xmlns:a16="http://schemas.microsoft.com/office/drawing/2014/main" id="{66C6C7C1-7ACD-4545-BA06-5379AA3CCF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2">
              <a:extLst>
                <a:ext uri="{FF2B5EF4-FFF2-40B4-BE49-F238E27FC236}">
                  <a16:creationId xmlns:a16="http://schemas.microsoft.com/office/drawing/2014/main" id="{28491955-6EBA-4E18-A945-B932BF040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3">
              <a:extLst>
                <a:ext uri="{FF2B5EF4-FFF2-40B4-BE49-F238E27FC236}">
                  <a16:creationId xmlns:a16="http://schemas.microsoft.com/office/drawing/2014/main" id="{75E5F549-BC29-4753-AFF3-51A22F9530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4">
              <a:extLst>
                <a:ext uri="{FF2B5EF4-FFF2-40B4-BE49-F238E27FC236}">
                  <a16:creationId xmlns:a16="http://schemas.microsoft.com/office/drawing/2014/main" id="{843F9AF2-0061-417E-A0DD-D7C445484E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5">
              <a:extLst>
                <a:ext uri="{FF2B5EF4-FFF2-40B4-BE49-F238E27FC236}">
                  <a16:creationId xmlns:a16="http://schemas.microsoft.com/office/drawing/2014/main" id="{441782E9-AB6A-4CF3-9891-3296C9F46D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6">
              <a:extLst>
                <a:ext uri="{FF2B5EF4-FFF2-40B4-BE49-F238E27FC236}">
                  <a16:creationId xmlns:a16="http://schemas.microsoft.com/office/drawing/2014/main" id="{0011C945-E97D-4B05-AEF3-C4B7E14C1A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7">
              <a:extLst>
                <a:ext uri="{FF2B5EF4-FFF2-40B4-BE49-F238E27FC236}">
                  <a16:creationId xmlns:a16="http://schemas.microsoft.com/office/drawing/2014/main" id="{E027A564-E1CF-4BD2-B2A3-05DFEA1D9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8">
              <a:extLst>
                <a:ext uri="{FF2B5EF4-FFF2-40B4-BE49-F238E27FC236}">
                  <a16:creationId xmlns:a16="http://schemas.microsoft.com/office/drawing/2014/main" id="{3EDB7B30-4D98-4873-83A0-409BFA72526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9">
              <a:extLst>
                <a:ext uri="{FF2B5EF4-FFF2-40B4-BE49-F238E27FC236}">
                  <a16:creationId xmlns:a16="http://schemas.microsoft.com/office/drawing/2014/main" id="{5213EC14-8315-452D-8459-3D37691A38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0">
              <a:extLst>
                <a:ext uri="{FF2B5EF4-FFF2-40B4-BE49-F238E27FC236}">
                  <a16:creationId xmlns:a16="http://schemas.microsoft.com/office/drawing/2014/main" id="{9A398B2F-C37F-4EEA-A23D-51B55F600D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1">
              <a:extLst>
                <a:ext uri="{FF2B5EF4-FFF2-40B4-BE49-F238E27FC236}">
                  <a16:creationId xmlns:a16="http://schemas.microsoft.com/office/drawing/2014/main" id="{FA8C1A2E-3302-4D50-BE7D-4A4BDD25E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2">
              <a:extLst>
                <a:ext uri="{FF2B5EF4-FFF2-40B4-BE49-F238E27FC236}">
                  <a16:creationId xmlns:a16="http://schemas.microsoft.com/office/drawing/2014/main" id="{2B777039-FD88-4624-86A1-2466E07CBC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Rectangle 33">
              <a:extLst>
                <a:ext uri="{FF2B5EF4-FFF2-40B4-BE49-F238E27FC236}">
                  <a16:creationId xmlns:a16="http://schemas.microsoft.com/office/drawing/2014/main" id="{F5BBAC42-91EE-4166-AE92-D9B8E93A657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4" name="Freeform 34">
              <a:extLst>
                <a:ext uri="{FF2B5EF4-FFF2-40B4-BE49-F238E27FC236}">
                  <a16:creationId xmlns:a16="http://schemas.microsoft.com/office/drawing/2014/main" id="{C4F2A499-1D75-4098-A69A-46F1BBCDED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BEC3B11A-8CD5-49CE-B430-62523671C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6DF23043-CE13-4BD7-A5B1-160E54D2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855D1673-334D-4ADA-B7A4-3A93ABA0F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A0540102-6F39-4192-B853-36A8304CAE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FE7B2F63-B5E0-457B-8BDA-296AF0D6D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8AE74BF9-DD70-4138-AEA2-9E92FA54C3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41">
              <a:extLst>
                <a:ext uri="{FF2B5EF4-FFF2-40B4-BE49-F238E27FC236}">
                  <a16:creationId xmlns:a16="http://schemas.microsoft.com/office/drawing/2014/main" id="{D57F9876-DDD6-4CDB-8CA3-3111229CB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42">
              <a:extLst>
                <a:ext uri="{FF2B5EF4-FFF2-40B4-BE49-F238E27FC236}">
                  <a16:creationId xmlns:a16="http://schemas.microsoft.com/office/drawing/2014/main" id="{D47958BA-B87B-43D9-B93E-988D8F2060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43">
              <a:extLst>
                <a:ext uri="{FF2B5EF4-FFF2-40B4-BE49-F238E27FC236}">
                  <a16:creationId xmlns:a16="http://schemas.microsoft.com/office/drawing/2014/main" id="{6803A143-4A93-479A-859F-BC981C5E75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44">
              <a:extLst>
                <a:ext uri="{FF2B5EF4-FFF2-40B4-BE49-F238E27FC236}">
                  <a16:creationId xmlns:a16="http://schemas.microsoft.com/office/drawing/2014/main" id="{5CC5C31E-616F-4351-944F-550BD278E4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Rectangle 45">
              <a:extLst>
                <a:ext uri="{FF2B5EF4-FFF2-40B4-BE49-F238E27FC236}">
                  <a16:creationId xmlns:a16="http://schemas.microsoft.com/office/drawing/2014/main" id="{E8BB0EFF-C194-4679-AEC8-C6FADD255AB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6" name="Freeform 46">
              <a:extLst>
                <a:ext uri="{FF2B5EF4-FFF2-40B4-BE49-F238E27FC236}">
                  <a16:creationId xmlns:a16="http://schemas.microsoft.com/office/drawing/2014/main" id="{5C5DCB57-D4AE-4565-AC0D-3CADFE7FD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47">
              <a:extLst>
                <a:ext uri="{FF2B5EF4-FFF2-40B4-BE49-F238E27FC236}">
                  <a16:creationId xmlns:a16="http://schemas.microsoft.com/office/drawing/2014/main" id="{93D5FBB1-89CF-4233-BE4A-80A60AA228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48">
              <a:extLst>
                <a:ext uri="{FF2B5EF4-FFF2-40B4-BE49-F238E27FC236}">
                  <a16:creationId xmlns:a16="http://schemas.microsoft.com/office/drawing/2014/main" id="{159AEC9A-0D77-41B5-847A-9DC41199E2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49">
              <a:extLst>
                <a:ext uri="{FF2B5EF4-FFF2-40B4-BE49-F238E27FC236}">
                  <a16:creationId xmlns:a16="http://schemas.microsoft.com/office/drawing/2014/main" id="{ED3F4044-CEFD-495A-8475-FC1A31C7CAF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50">
              <a:extLst>
                <a:ext uri="{FF2B5EF4-FFF2-40B4-BE49-F238E27FC236}">
                  <a16:creationId xmlns:a16="http://schemas.microsoft.com/office/drawing/2014/main" id="{F757E84F-F23F-433B-AFFC-2458F79580F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51">
              <a:extLst>
                <a:ext uri="{FF2B5EF4-FFF2-40B4-BE49-F238E27FC236}">
                  <a16:creationId xmlns:a16="http://schemas.microsoft.com/office/drawing/2014/main" id="{B5299AC1-77AA-4E3B-9906-E74667C2F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52">
              <a:extLst>
                <a:ext uri="{FF2B5EF4-FFF2-40B4-BE49-F238E27FC236}">
                  <a16:creationId xmlns:a16="http://schemas.microsoft.com/office/drawing/2014/main" id="{04ACF07A-AC80-4798-80C1-12A206946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53">
              <a:extLst>
                <a:ext uri="{FF2B5EF4-FFF2-40B4-BE49-F238E27FC236}">
                  <a16:creationId xmlns:a16="http://schemas.microsoft.com/office/drawing/2014/main" id="{26021A8B-6608-47E6-BCA3-604B36A79D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54">
              <a:extLst>
                <a:ext uri="{FF2B5EF4-FFF2-40B4-BE49-F238E27FC236}">
                  <a16:creationId xmlns:a16="http://schemas.microsoft.com/office/drawing/2014/main" id="{304A353F-3DAA-4EAF-B03C-894303825D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55">
              <a:extLst>
                <a:ext uri="{FF2B5EF4-FFF2-40B4-BE49-F238E27FC236}">
                  <a16:creationId xmlns:a16="http://schemas.microsoft.com/office/drawing/2014/main" id="{41725314-ECC6-43BA-942E-59B57436D9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56">
              <a:extLst>
                <a:ext uri="{FF2B5EF4-FFF2-40B4-BE49-F238E27FC236}">
                  <a16:creationId xmlns:a16="http://schemas.microsoft.com/office/drawing/2014/main" id="{6D630F64-A97A-4544-9770-C7A59B0413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57">
              <a:extLst>
                <a:ext uri="{FF2B5EF4-FFF2-40B4-BE49-F238E27FC236}">
                  <a16:creationId xmlns:a16="http://schemas.microsoft.com/office/drawing/2014/main" id="{409BC0A2-5953-4975-BDAA-05BC3002D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58">
              <a:extLst>
                <a:ext uri="{FF2B5EF4-FFF2-40B4-BE49-F238E27FC236}">
                  <a16:creationId xmlns:a16="http://schemas.microsoft.com/office/drawing/2014/main" id="{BD1C4CCF-2F20-4FC7-B197-1C6478471A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8F5CEE8E-1F9A-495B-C2FD-7D0C016D3F24}"/>
              </a:ext>
            </a:extLst>
          </p:cNvPr>
          <p:cNvSpPr>
            <a:spLocks noGrp="1"/>
          </p:cNvSpPr>
          <p:nvPr>
            <p:ph type="title"/>
          </p:nvPr>
        </p:nvSpPr>
        <p:spPr>
          <a:xfrm>
            <a:off x="1617233" y="4539573"/>
            <a:ext cx="8957534" cy="1182838"/>
          </a:xfrm>
        </p:spPr>
        <p:txBody>
          <a:bodyPr vert="horz" lIns="91440" tIns="45720" rIns="91440" bIns="45720" rtlCol="0" anchor="b">
            <a:normAutofit/>
          </a:bodyPr>
          <a:lstStyle/>
          <a:p>
            <a:pPr algn="ctr"/>
            <a:r>
              <a:rPr lang="en-US" sz="4800" dirty="0"/>
              <a:t>Question Break </a:t>
            </a:r>
          </a:p>
        </p:txBody>
      </p:sp>
      <p:sp>
        <p:nvSpPr>
          <p:cNvPr id="70" name="Round Diagonal Corner Rectangle 6">
            <a:extLst>
              <a:ext uri="{FF2B5EF4-FFF2-40B4-BE49-F238E27FC236}">
                <a16:creationId xmlns:a16="http://schemas.microsoft.com/office/drawing/2014/main" id="{98F6821F-C46B-4236-BF82-0110C9079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74" y="639965"/>
            <a:ext cx="10879991" cy="3598548"/>
          </a:xfrm>
          <a:prstGeom prst="round2DiagRect">
            <a:avLst>
              <a:gd name="adj1" fmla="val 9529"/>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Diagram&#10;&#10;Description automatically generated">
            <a:extLst>
              <a:ext uri="{FF2B5EF4-FFF2-40B4-BE49-F238E27FC236}">
                <a16:creationId xmlns:a16="http://schemas.microsoft.com/office/drawing/2014/main" id="{81AD1D26-B6C4-24BE-BCC0-6AF9B54BAD63}"/>
              </a:ext>
            </a:extLst>
          </p:cNvPr>
          <p:cNvPicPr>
            <a:picLocks noChangeAspect="1"/>
          </p:cNvPicPr>
          <p:nvPr/>
        </p:nvPicPr>
        <p:blipFill rotWithShape="1">
          <a:blip r:embed="rId4"/>
          <a:srcRect r="5" b="7812"/>
          <a:stretch/>
        </p:blipFill>
        <p:spPr>
          <a:xfrm>
            <a:off x="987014" y="951493"/>
            <a:ext cx="3310219" cy="2975493"/>
          </a:xfrm>
          <a:prstGeom prst="rect">
            <a:avLst/>
          </a:prstGeom>
        </p:spPr>
      </p:pic>
      <p:pic>
        <p:nvPicPr>
          <p:cNvPr id="3" name="Content Placeholder 4" descr="Chart, scatter chart&#10;&#10;Description automatically generated">
            <a:extLst>
              <a:ext uri="{FF2B5EF4-FFF2-40B4-BE49-F238E27FC236}">
                <a16:creationId xmlns:a16="http://schemas.microsoft.com/office/drawing/2014/main" id="{D84C7520-7A8B-477F-3E77-163D348D3644}"/>
              </a:ext>
            </a:extLst>
          </p:cNvPr>
          <p:cNvPicPr>
            <a:picLocks noChangeAspect="1"/>
          </p:cNvPicPr>
          <p:nvPr/>
        </p:nvPicPr>
        <p:blipFill rotWithShape="1">
          <a:blip r:embed="rId5"/>
          <a:srcRect t="1706" r="-2" b="23899"/>
          <a:stretch/>
        </p:blipFill>
        <p:spPr>
          <a:xfrm>
            <a:off x="4449025" y="951493"/>
            <a:ext cx="3319744" cy="2975493"/>
          </a:xfrm>
          <a:prstGeom prst="rect">
            <a:avLst/>
          </a:prstGeom>
        </p:spPr>
      </p:pic>
      <p:pic>
        <p:nvPicPr>
          <p:cNvPr id="7" name="Picture 6" descr="Chart&#10;&#10;Description automatically generated">
            <a:extLst>
              <a:ext uri="{FF2B5EF4-FFF2-40B4-BE49-F238E27FC236}">
                <a16:creationId xmlns:a16="http://schemas.microsoft.com/office/drawing/2014/main" id="{B818EDDC-0217-6BB7-D5AD-7C95C50E5E2A}"/>
              </a:ext>
            </a:extLst>
          </p:cNvPr>
          <p:cNvPicPr>
            <a:picLocks noChangeAspect="1"/>
          </p:cNvPicPr>
          <p:nvPr/>
        </p:nvPicPr>
        <p:blipFill rotWithShape="1">
          <a:blip r:embed="rId6"/>
          <a:srcRect l="21252" r="22404" b="-1"/>
          <a:stretch/>
        </p:blipFill>
        <p:spPr>
          <a:xfrm>
            <a:off x="7920560" y="951493"/>
            <a:ext cx="3319744" cy="2975493"/>
          </a:xfrm>
          <a:prstGeom prst="rect">
            <a:avLst/>
          </a:prstGeom>
        </p:spPr>
      </p:pic>
    </p:spTree>
    <p:extLst>
      <p:ext uri="{BB962C8B-B14F-4D97-AF65-F5344CB8AC3E}">
        <p14:creationId xmlns:p14="http://schemas.microsoft.com/office/powerpoint/2010/main" val="842428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9"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grpSp>
      <p:sp>
        <p:nvSpPr>
          <p:cNvPr id="65" name="Rectangle 64">
            <a:extLst>
              <a:ext uri="{FF2B5EF4-FFF2-40B4-BE49-F238E27FC236}">
                <a16:creationId xmlns:a16="http://schemas.microsoft.com/office/drawing/2014/main" id="{4D6A640B-6684-4338-9199-6EE758735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5BAB052D-92E4-4715-895B-E423230754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2305051" cy="6858001"/>
            <a:chOff x="0" y="0"/>
            <a:chExt cx="2305051" cy="6858001"/>
          </a:xfrm>
          <a:solidFill>
            <a:schemeClr val="bg2">
              <a:lumMod val="60000"/>
              <a:lumOff val="40000"/>
              <a:alpha val="60000"/>
            </a:schemeClr>
          </a:solidFill>
          <a:effectLst/>
        </p:grpSpPr>
        <p:sp>
          <p:nvSpPr>
            <p:cNvPr id="68" name="Rectangle 5">
              <a:extLst>
                <a:ext uri="{FF2B5EF4-FFF2-40B4-BE49-F238E27FC236}">
                  <a16:creationId xmlns:a16="http://schemas.microsoft.com/office/drawing/2014/main" id="{F9792D54-14D4-44D6-A491-DEA72C26C37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69" name="Freeform 6">
              <a:extLst>
                <a:ext uri="{FF2B5EF4-FFF2-40B4-BE49-F238E27FC236}">
                  <a16:creationId xmlns:a16="http://schemas.microsoft.com/office/drawing/2014/main" id="{D3CB19E7-637B-4FA1-B5E7-E35CF50AD39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0" name="Freeform 7">
              <a:extLst>
                <a:ext uri="{FF2B5EF4-FFF2-40B4-BE49-F238E27FC236}">
                  <a16:creationId xmlns:a16="http://schemas.microsoft.com/office/drawing/2014/main" id="{B8CED72B-CBE7-450E-BE7C-247E884393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 name="Rectangle 8">
              <a:extLst>
                <a:ext uri="{FF2B5EF4-FFF2-40B4-BE49-F238E27FC236}">
                  <a16:creationId xmlns:a16="http://schemas.microsoft.com/office/drawing/2014/main" id="{3BBD7465-3665-40AE-98E8-F8503EE2096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2" name="Freeform 9">
              <a:extLst>
                <a:ext uri="{FF2B5EF4-FFF2-40B4-BE49-F238E27FC236}">
                  <a16:creationId xmlns:a16="http://schemas.microsoft.com/office/drawing/2014/main" id="{86CB6F49-3080-4A29-860D-F8F1AC4AC3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3" name="Freeform 10">
              <a:extLst>
                <a:ext uri="{FF2B5EF4-FFF2-40B4-BE49-F238E27FC236}">
                  <a16:creationId xmlns:a16="http://schemas.microsoft.com/office/drawing/2014/main" id="{EA3A8EBB-EC1C-42C6-B409-E065ACD0E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4" name="Freeform 11">
              <a:extLst>
                <a:ext uri="{FF2B5EF4-FFF2-40B4-BE49-F238E27FC236}">
                  <a16:creationId xmlns:a16="http://schemas.microsoft.com/office/drawing/2014/main" id="{0F0AAA08-BD9A-4F88-A60C-F2ECB84CE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Freeform 12">
              <a:extLst>
                <a:ext uri="{FF2B5EF4-FFF2-40B4-BE49-F238E27FC236}">
                  <a16:creationId xmlns:a16="http://schemas.microsoft.com/office/drawing/2014/main" id="{44ACFC6E-01EE-4A01-8C39-0C4BC6B4EF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6" name="Freeform 13">
              <a:extLst>
                <a:ext uri="{FF2B5EF4-FFF2-40B4-BE49-F238E27FC236}">
                  <a16:creationId xmlns:a16="http://schemas.microsoft.com/office/drawing/2014/main" id="{DDE8B861-702A-45C6-A7C5-D20764B55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14">
              <a:extLst>
                <a:ext uri="{FF2B5EF4-FFF2-40B4-BE49-F238E27FC236}">
                  <a16:creationId xmlns:a16="http://schemas.microsoft.com/office/drawing/2014/main" id="{28DFAFFC-4BAC-4606-8F45-47284ED21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15">
              <a:extLst>
                <a:ext uri="{FF2B5EF4-FFF2-40B4-BE49-F238E27FC236}">
                  <a16:creationId xmlns:a16="http://schemas.microsoft.com/office/drawing/2014/main" id="{B141C913-8CB4-4E5B-B684-BD40367775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16">
              <a:extLst>
                <a:ext uri="{FF2B5EF4-FFF2-40B4-BE49-F238E27FC236}">
                  <a16:creationId xmlns:a16="http://schemas.microsoft.com/office/drawing/2014/main" id="{81E80ADE-DC6D-491B-BAC4-A90D44FD45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17">
              <a:extLst>
                <a:ext uri="{FF2B5EF4-FFF2-40B4-BE49-F238E27FC236}">
                  <a16:creationId xmlns:a16="http://schemas.microsoft.com/office/drawing/2014/main" id="{4A425A61-47B5-41CA-A1D6-21C358B89D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18">
              <a:extLst>
                <a:ext uri="{FF2B5EF4-FFF2-40B4-BE49-F238E27FC236}">
                  <a16:creationId xmlns:a16="http://schemas.microsoft.com/office/drawing/2014/main" id="{B44D4532-40A1-4CEB-8A1C-711180D586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19">
              <a:extLst>
                <a:ext uri="{FF2B5EF4-FFF2-40B4-BE49-F238E27FC236}">
                  <a16:creationId xmlns:a16="http://schemas.microsoft.com/office/drawing/2014/main" id="{31056221-3B7D-4E0B-A366-3E03523EF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20">
              <a:extLst>
                <a:ext uri="{FF2B5EF4-FFF2-40B4-BE49-F238E27FC236}">
                  <a16:creationId xmlns:a16="http://schemas.microsoft.com/office/drawing/2014/main" id="{0F4CE988-2CA1-4875-8419-BC9914E7A9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21">
              <a:extLst>
                <a:ext uri="{FF2B5EF4-FFF2-40B4-BE49-F238E27FC236}">
                  <a16:creationId xmlns:a16="http://schemas.microsoft.com/office/drawing/2014/main" id="{D5E11DED-8522-4839-A2C5-9D64FBB031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22">
              <a:extLst>
                <a:ext uri="{FF2B5EF4-FFF2-40B4-BE49-F238E27FC236}">
                  <a16:creationId xmlns:a16="http://schemas.microsoft.com/office/drawing/2014/main" id="{3A1EE55C-F160-4A56-ABFE-5EE18FE21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23">
              <a:extLst>
                <a:ext uri="{FF2B5EF4-FFF2-40B4-BE49-F238E27FC236}">
                  <a16:creationId xmlns:a16="http://schemas.microsoft.com/office/drawing/2014/main" id="{519A9CFB-FBD5-4742-9228-976E852BCC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24">
              <a:extLst>
                <a:ext uri="{FF2B5EF4-FFF2-40B4-BE49-F238E27FC236}">
                  <a16:creationId xmlns:a16="http://schemas.microsoft.com/office/drawing/2014/main" id="{E808A3F5-6663-49E0-B6BB-AFBBCD5087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25">
              <a:extLst>
                <a:ext uri="{FF2B5EF4-FFF2-40B4-BE49-F238E27FC236}">
                  <a16:creationId xmlns:a16="http://schemas.microsoft.com/office/drawing/2014/main" id="{33A492F1-3A43-47FE-8E3E-4BF2B78649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26">
              <a:extLst>
                <a:ext uri="{FF2B5EF4-FFF2-40B4-BE49-F238E27FC236}">
                  <a16:creationId xmlns:a16="http://schemas.microsoft.com/office/drawing/2014/main" id="{2ED7DF23-0B1F-4E17-8EC2-1B74D318FB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27">
              <a:extLst>
                <a:ext uri="{FF2B5EF4-FFF2-40B4-BE49-F238E27FC236}">
                  <a16:creationId xmlns:a16="http://schemas.microsoft.com/office/drawing/2014/main" id="{FE1204BD-7481-4989-957D-B61AEA964A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28">
              <a:extLst>
                <a:ext uri="{FF2B5EF4-FFF2-40B4-BE49-F238E27FC236}">
                  <a16:creationId xmlns:a16="http://schemas.microsoft.com/office/drawing/2014/main" id="{DD3C5673-1874-477D-AE35-B37A919741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29">
              <a:extLst>
                <a:ext uri="{FF2B5EF4-FFF2-40B4-BE49-F238E27FC236}">
                  <a16:creationId xmlns:a16="http://schemas.microsoft.com/office/drawing/2014/main" id="{DA963A0C-386F-4A9E-89E8-67081094B9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30">
              <a:extLst>
                <a:ext uri="{FF2B5EF4-FFF2-40B4-BE49-F238E27FC236}">
                  <a16:creationId xmlns:a16="http://schemas.microsoft.com/office/drawing/2014/main" id="{D527BB52-D4EE-4CAA-A8A0-53A27DC7FF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31">
              <a:extLst>
                <a:ext uri="{FF2B5EF4-FFF2-40B4-BE49-F238E27FC236}">
                  <a16:creationId xmlns:a16="http://schemas.microsoft.com/office/drawing/2014/main" id="{2A037511-5E0A-4293-81AB-28C5DC96B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32">
              <a:extLst>
                <a:ext uri="{FF2B5EF4-FFF2-40B4-BE49-F238E27FC236}">
                  <a16:creationId xmlns:a16="http://schemas.microsoft.com/office/drawing/2014/main" id="{42A7FE1C-EF14-483B-B5FC-FDC150282A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Rectangle 33">
              <a:extLst>
                <a:ext uri="{FF2B5EF4-FFF2-40B4-BE49-F238E27FC236}">
                  <a16:creationId xmlns:a16="http://schemas.microsoft.com/office/drawing/2014/main" id="{45A82D49-825B-47BC-8622-A1D54C5C212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7" name="Freeform 34">
              <a:extLst>
                <a:ext uri="{FF2B5EF4-FFF2-40B4-BE49-F238E27FC236}">
                  <a16:creationId xmlns:a16="http://schemas.microsoft.com/office/drawing/2014/main" id="{039D74A5-B4AF-4800-B941-E5F8CD44E7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35">
              <a:extLst>
                <a:ext uri="{FF2B5EF4-FFF2-40B4-BE49-F238E27FC236}">
                  <a16:creationId xmlns:a16="http://schemas.microsoft.com/office/drawing/2014/main" id="{70B5D059-1472-474F-BDE6-881B5D1CD7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36">
              <a:extLst>
                <a:ext uri="{FF2B5EF4-FFF2-40B4-BE49-F238E27FC236}">
                  <a16:creationId xmlns:a16="http://schemas.microsoft.com/office/drawing/2014/main" id="{736D79CC-81E0-4C87-ABAC-58197ADBDA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37">
              <a:extLst>
                <a:ext uri="{FF2B5EF4-FFF2-40B4-BE49-F238E27FC236}">
                  <a16:creationId xmlns:a16="http://schemas.microsoft.com/office/drawing/2014/main" id="{7E72BA97-1228-4006-B095-8D9FB45FB1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38">
              <a:extLst>
                <a:ext uri="{FF2B5EF4-FFF2-40B4-BE49-F238E27FC236}">
                  <a16:creationId xmlns:a16="http://schemas.microsoft.com/office/drawing/2014/main" id="{36FA3A99-37FB-4B03-A810-425BC9B379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39">
              <a:extLst>
                <a:ext uri="{FF2B5EF4-FFF2-40B4-BE49-F238E27FC236}">
                  <a16:creationId xmlns:a16="http://schemas.microsoft.com/office/drawing/2014/main" id="{2E45B959-2AD5-4FE4-BF6A-4F011011CF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40">
              <a:extLst>
                <a:ext uri="{FF2B5EF4-FFF2-40B4-BE49-F238E27FC236}">
                  <a16:creationId xmlns:a16="http://schemas.microsoft.com/office/drawing/2014/main" id="{CEE29A17-924F-4EED-A18C-E6A0137E52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41">
              <a:extLst>
                <a:ext uri="{FF2B5EF4-FFF2-40B4-BE49-F238E27FC236}">
                  <a16:creationId xmlns:a16="http://schemas.microsoft.com/office/drawing/2014/main" id="{EFB8BDF1-3A59-4EE5-BFAB-4F4B301E3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42">
              <a:extLst>
                <a:ext uri="{FF2B5EF4-FFF2-40B4-BE49-F238E27FC236}">
                  <a16:creationId xmlns:a16="http://schemas.microsoft.com/office/drawing/2014/main" id="{8F94E417-93B4-4071-A6D1-AE66CA6822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43">
              <a:extLst>
                <a:ext uri="{FF2B5EF4-FFF2-40B4-BE49-F238E27FC236}">
                  <a16:creationId xmlns:a16="http://schemas.microsoft.com/office/drawing/2014/main" id="{A18F44A8-385D-4EB4-A013-7EB252A27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44">
              <a:extLst>
                <a:ext uri="{FF2B5EF4-FFF2-40B4-BE49-F238E27FC236}">
                  <a16:creationId xmlns:a16="http://schemas.microsoft.com/office/drawing/2014/main" id="{B25FB320-9784-4EA9-B1AE-3BF9106E6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Rectangle 45">
              <a:extLst>
                <a:ext uri="{FF2B5EF4-FFF2-40B4-BE49-F238E27FC236}">
                  <a16:creationId xmlns:a16="http://schemas.microsoft.com/office/drawing/2014/main" id="{C9EB05E6-5BE4-4EE1-9F0C-E8B57B362EA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09" name="Freeform 46">
              <a:extLst>
                <a:ext uri="{FF2B5EF4-FFF2-40B4-BE49-F238E27FC236}">
                  <a16:creationId xmlns:a16="http://schemas.microsoft.com/office/drawing/2014/main" id="{C66CAA98-15DB-4EF7-B2CA-54F523A3C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Freeform 47">
              <a:extLst>
                <a:ext uri="{FF2B5EF4-FFF2-40B4-BE49-F238E27FC236}">
                  <a16:creationId xmlns:a16="http://schemas.microsoft.com/office/drawing/2014/main" id="{7A30C330-EB27-4D08-82D2-7311A8505E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Freeform 48">
              <a:extLst>
                <a:ext uri="{FF2B5EF4-FFF2-40B4-BE49-F238E27FC236}">
                  <a16:creationId xmlns:a16="http://schemas.microsoft.com/office/drawing/2014/main" id="{285C54D0-DCD8-43CD-AE6D-00487565C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2" name="Freeform 49">
              <a:extLst>
                <a:ext uri="{FF2B5EF4-FFF2-40B4-BE49-F238E27FC236}">
                  <a16:creationId xmlns:a16="http://schemas.microsoft.com/office/drawing/2014/main" id="{BC525C34-0A4A-4042-8FA3-F64A115AEA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3" name="Freeform 50">
              <a:extLst>
                <a:ext uri="{FF2B5EF4-FFF2-40B4-BE49-F238E27FC236}">
                  <a16:creationId xmlns:a16="http://schemas.microsoft.com/office/drawing/2014/main" id="{870751A2-DBE9-4631-86D3-800E774916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4" name="Freeform 51">
              <a:extLst>
                <a:ext uri="{FF2B5EF4-FFF2-40B4-BE49-F238E27FC236}">
                  <a16:creationId xmlns:a16="http://schemas.microsoft.com/office/drawing/2014/main" id="{ED6D7806-3E23-488D-80ED-281D3DA720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5" name="Freeform 52">
              <a:extLst>
                <a:ext uri="{FF2B5EF4-FFF2-40B4-BE49-F238E27FC236}">
                  <a16:creationId xmlns:a16="http://schemas.microsoft.com/office/drawing/2014/main" id="{170E0895-F9C9-44BA-AF81-F7938C7E4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6" name="Freeform 53">
              <a:extLst>
                <a:ext uri="{FF2B5EF4-FFF2-40B4-BE49-F238E27FC236}">
                  <a16:creationId xmlns:a16="http://schemas.microsoft.com/office/drawing/2014/main" id="{75AD3DD3-BD4A-4DD9-9AC1-C60E341744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7" name="Freeform 54">
              <a:extLst>
                <a:ext uri="{FF2B5EF4-FFF2-40B4-BE49-F238E27FC236}">
                  <a16:creationId xmlns:a16="http://schemas.microsoft.com/office/drawing/2014/main" id="{D047B55E-0847-4696-8101-A643C3C7E9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8" name="Freeform 55">
              <a:extLst>
                <a:ext uri="{FF2B5EF4-FFF2-40B4-BE49-F238E27FC236}">
                  <a16:creationId xmlns:a16="http://schemas.microsoft.com/office/drawing/2014/main" id="{CB3EF1DB-37BD-463B-A542-7AA57DC9FE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9" name="Freeform 56">
              <a:extLst>
                <a:ext uri="{FF2B5EF4-FFF2-40B4-BE49-F238E27FC236}">
                  <a16:creationId xmlns:a16="http://schemas.microsoft.com/office/drawing/2014/main" id="{95D0E013-2F18-4248-9D83-3BFF25A05C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0" name="Freeform 57">
              <a:extLst>
                <a:ext uri="{FF2B5EF4-FFF2-40B4-BE49-F238E27FC236}">
                  <a16:creationId xmlns:a16="http://schemas.microsoft.com/office/drawing/2014/main" id="{E7D95722-3A1F-4917-8C16-D4D4099416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1" name="Freeform 58">
              <a:extLst>
                <a:ext uri="{FF2B5EF4-FFF2-40B4-BE49-F238E27FC236}">
                  <a16:creationId xmlns:a16="http://schemas.microsoft.com/office/drawing/2014/main" id="{A54912BE-A961-4720-992C-09A2D13DE2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useBgFill="1">
        <p:nvSpPr>
          <p:cNvPr id="123" name="Round Diagonal Corner Rectangle 7">
            <a:extLst>
              <a:ext uri="{FF2B5EF4-FFF2-40B4-BE49-F238E27FC236}">
                <a16:creationId xmlns:a16="http://schemas.microsoft.com/office/drawing/2014/main" id="{FF5E4228-419E-44B9-B090-94A9540E5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079" y="0"/>
            <a:ext cx="8132922"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9295D3-889F-30EE-4937-3127524A852C}"/>
              </a:ext>
            </a:extLst>
          </p:cNvPr>
          <p:cNvSpPr>
            <a:spLocks noGrp="1"/>
          </p:cNvSpPr>
          <p:nvPr>
            <p:ph type="title"/>
          </p:nvPr>
        </p:nvSpPr>
        <p:spPr>
          <a:xfrm>
            <a:off x="4654296" y="963613"/>
            <a:ext cx="6013703" cy="4149724"/>
          </a:xfrm>
        </p:spPr>
        <p:txBody>
          <a:bodyPr vert="horz" lIns="91440" tIns="45720" rIns="91440" bIns="45720" rtlCol="0" anchor="ctr">
            <a:normAutofit/>
          </a:bodyPr>
          <a:lstStyle/>
          <a:p>
            <a:r>
              <a:rPr lang="en-US" sz="6000" dirty="0"/>
              <a:t>How do we Code individual Neurons?</a:t>
            </a:r>
          </a:p>
        </p:txBody>
      </p:sp>
    </p:spTree>
    <p:extLst>
      <p:ext uri="{BB962C8B-B14F-4D97-AF65-F5344CB8AC3E}">
        <p14:creationId xmlns:p14="http://schemas.microsoft.com/office/powerpoint/2010/main" val="31599588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9"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grpSp>
      <p:grpSp>
        <p:nvGrpSpPr>
          <p:cNvPr id="65" name="Group 64">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6" name="Rectangle 65">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sp>
        <p:nvSpPr>
          <p:cNvPr id="69"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72"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3"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4"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5"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6"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7"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8"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9"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0"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2"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3"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le 1">
            <a:extLst>
              <a:ext uri="{FF2B5EF4-FFF2-40B4-BE49-F238E27FC236}">
                <a16:creationId xmlns:a16="http://schemas.microsoft.com/office/drawing/2014/main" id="{26862F3A-8B8D-719F-A8AC-5ED7FA771E07}"/>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4800" dirty="0">
                <a:solidFill>
                  <a:srgbClr val="FFFFFF"/>
                </a:solidFill>
              </a:rPr>
              <a:t>Let’s write some Code!</a:t>
            </a:r>
          </a:p>
        </p:txBody>
      </p:sp>
    </p:spTree>
    <p:extLst>
      <p:ext uri="{BB962C8B-B14F-4D97-AF65-F5344CB8AC3E}">
        <p14:creationId xmlns:p14="http://schemas.microsoft.com/office/powerpoint/2010/main" val="308265338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DFAE3A-C956-48F9-CF5D-80B2E84928F5}"/>
              </a:ext>
            </a:extLst>
          </p:cNvPr>
          <p:cNvSpPr>
            <a:spLocks noGrp="1"/>
          </p:cNvSpPr>
          <p:nvPr>
            <p:ph type="title"/>
          </p:nvPr>
        </p:nvSpPr>
        <p:spPr>
          <a:xfrm>
            <a:off x="1141413" y="618518"/>
            <a:ext cx="9905998" cy="1478570"/>
          </a:xfrm>
        </p:spPr>
        <p:txBody>
          <a:bodyPr>
            <a:normAutofit/>
          </a:bodyPr>
          <a:lstStyle/>
          <a:p>
            <a:r>
              <a:rPr lang="en-US" dirty="0"/>
              <a:t>A quick note…</a:t>
            </a:r>
          </a:p>
        </p:txBody>
      </p:sp>
      <p:graphicFrame>
        <p:nvGraphicFramePr>
          <p:cNvPr id="5" name="Content Placeholder 2">
            <a:extLst>
              <a:ext uri="{FF2B5EF4-FFF2-40B4-BE49-F238E27FC236}">
                <a16:creationId xmlns:a16="http://schemas.microsoft.com/office/drawing/2014/main" id="{2EC5D38A-FF88-0033-C13E-61888AD8FD19}"/>
              </a:ext>
            </a:extLst>
          </p:cNvPr>
          <p:cNvGraphicFramePr>
            <a:graphicFrameLocks noGrp="1"/>
          </p:cNvGraphicFramePr>
          <p:nvPr>
            <p:ph idx="1"/>
            <p:extLst>
              <p:ext uri="{D42A27DB-BD31-4B8C-83A1-F6EECF244321}">
                <p14:modId xmlns:p14="http://schemas.microsoft.com/office/powerpoint/2010/main" val="625350763"/>
              </p:ext>
            </p:extLst>
          </p:nvPr>
        </p:nvGraphicFramePr>
        <p:xfrm>
          <a:off x="1141411" y="2440771"/>
          <a:ext cx="9905999" cy="3584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9456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4" name="Group 13">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5"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6"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9"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1"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3"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4"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6"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3"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4"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5"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6"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7"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8"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6"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7"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8"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7" name="Title 1">
            <a:extLst>
              <a:ext uri="{FF2B5EF4-FFF2-40B4-BE49-F238E27FC236}">
                <a16:creationId xmlns:a16="http://schemas.microsoft.com/office/drawing/2014/main" id="{353F2F12-9FDA-0EDD-70EB-536F8C6F22CC}"/>
              </a:ext>
            </a:extLst>
          </p:cNvPr>
          <p:cNvSpPr>
            <a:spLocks noGrp="1"/>
          </p:cNvSpPr>
          <p:nvPr>
            <p:ph type="title"/>
          </p:nvPr>
        </p:nvSpPr>
        <p:spPr>
          <a:xfrm>
            <a:off x="1617233" y="4539573"/>
            <a:ext cx="8957534" cy="1182838"/>
          </a:xfrm>
        </p:spPr>
        <p:txBody>
          <a:bodyPr vert="horz" lIns="91440" tIns="45720" rIns="91440" bIns="45720" rtlCol="0" anchor="b">
            <a:normAutofit/>
          </a:bodyPr>
          <a:lstStyle/>
          <a:p>
            <a:pPr algn="ctr"/>
            <a:r>
              <a:rPr lang="en-US" sz="3700" dirty="0"/>
              <a:t>What did we create just now?</a:t>
            </a:r>
          </a:p>
        </p:txBody>
      </p:sp>
      <p:sp>
        <p:nvSpPr>
          <p:cNvPr id="70" name="Round Diagonal Corner Rectangle 6">
            <a:extLst>
              <a:ext uri="{FF2B5EF4-FFF2-40B4-BE49-F238E27FC236}">
                <a16:creationId xmlns:a16="http://schemas.microsoft.com/office/drawing/2014/main" id="{C1C3FA74-6158-4157-A8F0-8CAE5091FF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74" y="639965"/>
            <a:ext cx="10879991" cy="3598548"/>
          </a:xfrm>
          <a:prstGeom prst="round2DiagRect">
            <a:avLst>
              <a:gd name="adj1" fmla="val 9529"/>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text, email&#10;&#10;Description automatically generated">
            <a:extLst>
              <a:ext uri="{FF2B5EF4-FFF2-40B4-BE49-F238E27FC236}">
                <a16:creationId xmlns:a16="http://schemas.microsoft.com/office/drawing/2014/main" id="{67252459-137F-466A-AD4E-9B711DCEE442}"/>
              </a:ext>
            </a:extLst>
          </p:cNvPr>
          <p:cNvPicPr>
            <a:picLocks noChangeAspect="1"/>
          </p:cNvPicPr>
          <p:nvPr/>
        </p:nvPicPr>
        <p:blipFill rotWithShape="1">
          <a:blip r:embed="rId4"/>
          <a:srcRect r="1" b="7259"/>
          <a:stretch/>
        </p:blipFill>
        <p:spPr>
          <a:xfrm>
            <a:off x="973635" y="951493"/>
            <a:ext cx="10266669" cy="2975493"/>
          </a:xfrm>
          <a:prstGeom prst="rect">
            <a:avLst/>
          </a:prstGeom>
        </p:spPr>
      </p:pic>
    </p:spTree>
    <p:extLst>
      <p:ext uri="{BB962C8B-B14F-4D97-AF65-F5344CB8AC3E}">
        <p14:creationId xmlns:p14="http://schemas.microsoft.com/office/powerpoint/2010/main" val="1143240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7"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2059" name="Group 2058">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060"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061"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62"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63"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064"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65"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66"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67"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68"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69"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70"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71"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72"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73"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74"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75"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76"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77"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78"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79"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80"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81"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82"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83"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84"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85"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86"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87"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88"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089"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90"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91"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92"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93"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94"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95"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96"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97"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98"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99"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00"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101"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02"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03"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04"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05"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06"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07"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08"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09"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10"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11"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12"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13"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115" name="Rectangle 2114">
            <a:extLst>
              <a:ext uri="{FF2B5EF4-FFF2-40B4-BE49-F238E27FC236}">
                <a16:creationId xmlns:a16="http://schemas.microsoft.com/office/drawing/2014/main" id="{D706AE2E-B17B-43A3-84F8-9C0FE9466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2003"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2117" name="Group 2116">
            <a:extLst>
              <a:ext uri="{FF2B5EF4-FFF2-40B4-BE49-F238E27FC236}">
                <a16:creationId xmlns:a16="http://schemas.microsoft.com/office/drawing/2014/main" id="{CEFFB8CF-3E94-42D7-849C-841E7744B2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2118" name="Rectangle 5">
              <a:extLst>
                <a:ext uri="{FF2B5EF4-FFF2-40B4-BE49-F238E27FC236}">
                  <a16:creationId xmlns:a16="http://schemas.microsoft.com/office/drawing/2014/main" id="{C274DE9A-4502-4454-911E-B7FE9ED6DE3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119" name="Freeform 6">
              <a:extLst>
                <a:ext uri="{FF2B5EF4-FFF2-40B4-BE49-F238E27FC236}">
                  <a16:creationId xmlns:a16="http://schemas.microsoft.com/office/drawing/2014/main" id="{76AFCF59-7BED-416B-ACD9-EA099C9B29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20" name="Freeform 7">
              <a:extLst>
                <a:ext uri="{FF2B5EF4-FFF2-40B4-BE49-F238E27FC236}">
                  <a16:creationId xmlns:a16="http://schemas.microsoft.com/office/drawing/2014/main" id="{8EEECEBC-B149-42E5-8164-EE5456F062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21" name="Rectangle 8">
              <a:extLst>
                <a:ext uri="{FF2B5EF4-FFF2-40B4-BE49-F238E27FC236}">
                  <a16:creationId xmlns:a16="http://schemas.microsoft.com/office/drawing/2014/main" id="{03B49256-D2D8-436B-8F29-0C7E53366F1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122" name="Freeform 9">
              <a:extLst>
                <a:ext uri="{FF2B5EF4-FFF2-40B4-BE49-F238E27FC236}">
                  <a16:creationId xmlns:a16="http://schemas.microsoft.com/office/drawing/2014/main" id="{4045E56F-B537-408E-B346-B9B15C39A5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23" name="Freeform 10">
              <a:extLst>
                <a:ext uri="{FF2B5EF4-FFF2-40B4-BE49-F238E27FC236}">
                  <a16:creationId xmlns:a16="http://schemas.microsoft.com/office/drawing/2014/main" id="{904BDB2F-0893-4AD7-A871-C808C9651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24" name="Freeform 11">
              <a:extLst>
                <a:ext uri="{FF2B5EF4-FFF2-40B4-BE49-F238E27FC236}">
                  <a16:creationId xmlns:a16="http://schemas.microsoft.com/office/drawing/2014/main" id="{512D8C6F-C154-4928-9891-DDCF50DA6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25" name="Freeform 12">
              <a:extLst>
                <a:ext uri="{FF2B5EF4-FFF2-40B4-BE49-F238E27FC236}">
                  <a16:creationId xmlns:a16="http://schemas.microsoft.com/office/drawing/2014/main" id="{7E2BBA63-D694-4AD5-976F-4F1CDB204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26" name="Freeform 13">
              <a:extLst>
                <a:ext uri="{FF2B5EF4-FFF2-40B4-BE49-F238E27FC236}">
                  <a16:creationId xmlns:a16="http://schemas.microsoft.com/office/drawing/2014/main" id="{394F9847-4F95-42E8-AE7E-8DD8A0E27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27" name="Freeform 14">
              <a:extLst>
                <a:ext uri="{FF2B5EF4-FFF2-40B4-BE49-F238E27FC236}">
                  <a16:creationId xmlns:a16="http://schemas.microsoft.com/office/drawing/2014/main" id="{48CE4CA3-085D-44AC-996B-9F347B7BC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28" name="Freeform 15">
              <a:extLst>
                <a:ext uri="{FF2B5EF4-FFF2-40B4-BE49-F238E27FC236}">
                  <a16:creationId xmlns:a16="http://schemas.microsoft.com/office/drawing/2014/main" id="{0D7459AE-7E00-4707-B574-1D3636BB46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29" name="Freeform 16">
              <a:extLst>
                <a:ext uri="{FF2B5EF4-FFF2-40B4-BE49-F238E27FC236}">
                  <a16:creationId xmlns:a16="http://schemas.microsoft.com/office/drawing/2014/main" id="{EF95E020-0C4A-4BD5-84BE-6DF8B8BCAB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30" name="Freeform 17">
              <a:extLst>
                <a:ext uri="{FF2B5EF4-FFF2-40B4-BE49-F238E27FC236}">
                  <a16:creationId xmlns:a16="http://schemas.microsoft.com/office/drawing/2014/main" id="{18CC4862-B9BB-4E63-9630-AA5241E68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31" name="Freeform 18">
              <a:extLst>
                <a:ext uri="{FF2B5EF4-FFF2-40B4-BE49-F238E27FC236}">
                  <a16:creationId xmlns:a16="http://schemas.microsoft.com/office/drawing/2014/main" id="{156A0508-DDAB-4BFB-824D-CA9D3D833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32" name="Freeform 19">
              <a:extLst>
                <a:ext uri="{FF2B5EF4-FFF2-40B4-BE49-F238E27FC236}">
                  <a16:creationId xmlns:a16="http://schemas.microsoft.com/office/drawing/2014/main" id="{E3B0103B-60DE-4385-B84E-53694FB9A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33" name="Freeform 20">
              <a:extLst>
                <a:ext uri="{FF2B5EF4-FFF2-40B4-BE49-F238E27FC236}">
                  <a16:creationId xmlns:a16="http://schemas.microsoft.com/office/drawing/2014/main" id="{C8C1C0D4-C36E-4251-A97F-436AFA37974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34" name="Freeform 21">
              <a:extLst>
                <a:ext uri="{FF2B5EF4-FFF2-40B4-BE49-F238E27FC236}">
                  <a16:creationId xmlns:a16="http://schemas.microsoft.com/office/drawing/2014/main" id="{550D7341-7849-4B72-A2D7-68B7161D43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35" name="Freeform 22">
              <a:extLst>
                <a:ext uri="{FF2B5EF4-FFF2-40B4-BE49-F238E27FC236}">
                  <a16:creationId xmlns:a16="http://schemas.microsoft.com/office/drawing/2014/main" id="{C9E742C7-3FF2-4931-B087-46AAA6C33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36" name="Freeform 23">
              <a:extLst>
                <a:ext uri="{FF2B5EF4-FFF2-40B4-BE49-F238E27FC236}">
                  <a16:creationId xmlns:a16="http://schemas.microsoft.com/office/drawing/2014/main" id="{424AF1DB-9264-4B94-9F0D-EF37F12D47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37" name="Freeform 24">
              <a:extLst>
                <a:ext uri="{FF2B5EF4-FFF2-40B4-BE49-F238E27FC236}">
                  <a16:creationId xmlns:a16="http://schemas.microsoft.com/office/drawing/2014/main" id="{766E43D2-CF93-4468-9B12-FFB234513D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38" name="Freeform 25">
              <a:extLst>
                <a:ext uri="{FF2B5EF4-FFF2-40B4-BE49-F238E27FC236}">
                  <a16:creationId xmlns:a16="http://schemas.microsoft.com/office/drawing/2014/main" id="{AC24EC38-E0E5-4A4E-A64D-359DD4A55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39" name="Freeform 26">
              <a:extLst>
                <a:ext uri="{FF2B5EF4-FFF2-40B4-BE49-F238E27FC236}">
                  <a16:creationId xmlns:a16="http://schemas.microsoft.com/office/drawing/2014/main" id="{338D8FE1-6073-44CF-857C-9273A16075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40" name="Freeform 27">
              <a:extLst>
                <a:ext uri="{FF2B5EF4-FFF2-40B4-BE49-F238E27FC236}">
                  <a16:creationId xmlns:a16="http://schemas.microsoft.com/office/drawing/2014/main" id="{39BAF819-1ABF-4754-B2E6-8C023A3B9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41" name="Freeform 28">
              <a:extLst>
                <a:ext uri="{FF2B5EF4-FFF2-40B4-BE49-F238E27FC236}">
                  <a16:creationId xmlns:a16="http://schemas.microsoft.com/office/drawing/2014/main" id="{2B5FE77A-C8CA-4E0E-BA89-53BA982E6A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42" name="Freeform 29">
              <a:extLst>
                <a:ext uri="{FF2B5EF4-FFF2-40B4-BE49-F238E27FC236}">
                  <a16:creationId xmlns:a16="http://schemas.microsoft.com/office/drawing/2014/main" id="{264169FF-BB01-4F56-812A-738BE4AAC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43" name="Freeform 30">
              <a:extLst>
                <a:ext uri="{FF2B5EF4-FFF2-40B4-BE49-F238E27FC236}">
                  <a16:creationId xmlns:a16="http://schemas.microsoft.com/office/drawing/2014/main" id="{831BA8DD-49DA-443B-AD7A-1680CD2875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44" name="Freeform 31">
              <a:extLst>
                <a:ext uri="{FF2B5EF4-FFF2-40B4-BE49-F238E27FC236}">
                  <a16:creationId xmlns:a16="http://schemas.microsoft.com/office/drawing/2014/main" id="{15B5FD47-B408-4DD0-BA9C-76C3F6814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45" name="Freeform 32">
              <a:extLst>
                <a:ext uri="{FF2B5EF4-FFF2-40B4-BE49-F238E27FC236}">
                  <a16:creationId xmlns:a16="http://schemas.microsoft.com/office/drawing/2014/main" id="{2432FB6B-FBB2-438F-A3BC-0392CA9448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46" name="Rectangle 33">
              <a:extLst>
                <a:ext uri="{FF2B5EF4-FFF2-40B4-BE49-F238E27FC236}">
                  <a16:creationId xmlns:a16="http://schemas.microsoft.com/office/drawing/2014/main" id="{A9E1CA69-4810-4E1D-A227-EA4EF0151FF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147" name="Freeform 34">
              <a:extLst>
                <a:ext uri="{FF2B5EF4-FFF2-40B4-BE49-F238E27FC236}">
                  <a16:creationId xmlns:a16="http://schemas.microsoft.com/office/drawing/2014/main" id="{978653C5-EFDF-4617-9A6A-E810A9C22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48" name="Freeform 35">
              <a:extLst>
                <a:ext uri="{FF2B5EF4-FFF2-40B4-BE49-F238E27FC236}">
                  <a16:creationId xmlns:a16="http://schemas.microsoft.com/office/drawing/2014/main" id="{F1B9F231-1E6A-4122-81B0-043E2A5F5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49" name="Freeform 36">
              <a:extLst>
                <a:ext uri="{FF2B5EF4-FFF2-40B4-BE49-F238E27FC236}">
                  <a16:creationId xmlns:a16="http://schemas.microsoft.com/office/drawing/2014/main" id="{DF2B6BD0-0057-43BC-8681-9FAC9FC53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50" name="Freeform 37">
              <a:extLst>
                <a:ext uri="{FF2B5EF4-FFF2-40B4-BE49-F238E27FC236}">
                  <a16:creationId xmlns:a16="http://schemas.microsoft.com/office/drawing/2014/main" id="{6D7D7117-2276-4EB9-882B-A44A2DB066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51" name="Freeform 38">
              <a:extLst>
                <a:ext uri="{FF2B5EF4-FFF2-40B4-BE49-F238E27FC236}">
                  <a16:creationId xmlns:a16="http://schemas.microsoft.com/office/drawing/2014/main" id="{98AD68EB-6444-4B28-8F06-C0B6111AC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52" name="Freeform 39">
              <a:extLst>
                <a:ext uri="{FF2B5EF4-FFF2-40B4-BE49-F238E27FC236}">
                  <a16:creationId xmlns:a16="http://schemas.microsoft.com/office/drawing/2014/main" id="{438FA125-C459-48A2-913F-F5D04E160E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53" name="Freeform 40">
              <a:extLst>
                <a:ext uri="{FF2B5EF4-FFF2-40B4-BE49-F238E27FC236}">
                  <a16:creationId xmlns:a16="http://schemas.microsoft.com/office/drawing/2014/main" id="{18E796D1-6480-436F-947D-550CCE516E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54" name="Freeform 41">
              <a:extLst>
                <a:ext uri="{FF2B5EF4-FFF2-40B4-BE49-F238E27FC236}">
                  <a16:creationId xmlns:a16="http://schemas.microsoft.com/office/drawing/2014/main" id="{4549B300-4F89-4E35-B5E7-53E3C6A54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55" name="Freeform 42">
              <a:extLst>
                <a:ext uri="{FF2B5EF4-FFF2-40B4-BE49-F238E27FC236}">
                  <a16:creationId xmlns:a16="http://schemas.microsoft.com/office/drawing/2014/main" id="{D8DA6C40-62DD-4FB3-8D06-5A599E3823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56" name="Freeform 43">
              <a:extLst>
                <a:ext uri="{FF2B5EF4-FFF2-40B4-BE49-F238E27FC236}">
                  <a16:creationId xmlns:a16="http://schemas.microsoft.com/office/drawing/2014/main" id="{28EE2B35-9D3D-4925-8DA9-9DF0E40BC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57" name="Freeform 44">
              <a:extLst>
                <a:ext uri="{FF2B5EF4-FFF2-40B4-BE49-F238E27FC236}">
                  <a16:creationId xmlns:a16="http://schemas.microsoft.com/office/drawing/2014/main" id="{9DB82611-4043-4758-81EC-2239619803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58" name="Rectangle 45">
              <a:extLst>
                <a:ext uri="{FF2B5EF4-FFF2-40B4-BE49-F238E27FC236}">
                  <a16:creationId xmlns:a16="http://schemas.microsoft.com/office/drawing/2014/main" id="{A8210AB3-0776-4F74-9227-5E448D1AFA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159" name="Freeform 46">
              <a:extLst>
                <a:ext uri="{FF2B5EF4-FFF2-40B4-BE49-F238E27FC236}">
                  <a16:creationId xmlns:a16="http://schemas.microsoft.com/office/drawing/2014/main" id="{002C10AB-E300-481E-AFA5-410481B16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60" name="Freeform 47">
              <a:extLst>
                <a:ext uri="{FF2B5EF4-FFF2-40B4-BE49-F238E27FC236}">
                  <a16:creationId xmlns:a16="http://schemas.microsoft.com/office/drawing/2014/main" id="{11F47C5E-0453-4EF5-B969-A8263DC6AF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61" name="Freeform 48">
              <a:extLst>
                <a:ext uri="{FF2B5EF4-FFF2-40B4-BE49-F238E27FC236}">
                  <a16:creationId xmlns:a16="http://schemas.microsoft.com/office/drawing/2014/main" id="{D0CFDC87-55E8-40E1-BD98-4E1EA2C09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62" name="Freeform 49">
              <a:extLst>
                <a:ext uri="{FF2B5EF4-FFF2-40B4-BE49-F238E27FC236}">
                  <a16:creationId xmlns:a16="http://schemas.microsoft.com/office/drawing/2014/main" id="{C1151505-8A7F-41D8-AE03-AD172E38C0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63" name="Freeform 50">
              <a:extLst>
                <a:ext uri="{FF2B5EF4-FFF2-40B4-BE49-F238E27FC236}">
                  <a16:creationId xmlns:a16="http://schemas.microsoft.com/office/drawing/2014/main" id="{918DAD20-1F9F-41A7-B9D0-EE92F9B32D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64" name="Freeform 51">
              <a:extLst>
                <a:ext uri="{FF2B5EF4-FFF2-40B4-BE49-F238E27FC236}">
                  <a16:creationId xmlns:a16="http://schemas.microsoft.com/office/drawing/2014/main" id="{D303B51B-ADCC-43C9-AE4F-0168CFA63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65" name="Freeform 52">
              <a:extLst>
                <a:ext uri="{FF2B5EF4-FFF2-40B4-BE49-F238E27FC236}">
                  <a16:creationId xmlns:a16="http://schemas.microsoft.com/office/drawing/2014/main" id="{5621B409-0B0A-4827-81F9-684C335EE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66" name="Freeform 53">
              <a:extLst>
                <a:ext uri="{FF2B5EF4-FFF2-40B4-BE49-F238E27FC236}">
                  <a16:creationId xmlns:a16="http://schemas.microsoft.com/office/drawing/2014/main" id="{FCA6910E-A4EC-464B-B285-5F1E40AEFF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67" name="Freeform 54">
              <a:extLst>
                <a:ext uri="{FF2B5EF4-FFF2-40B4-BE49-F238E27FC236}">
                  <a16:creationId xmlns:a16="http://schemas.microsoft.com/office/drawing/2014/main" id="{7D0C75DF-4953-4E72-B34A-2F8BD05235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68" name="Freeform 55">
              <a:extLst>
                <a:ext uri="{FF2B5EF4-FFF2-40B4-BE49-F238E27FC236}">
                  <a16:creationId xmlns:a16="http://schemas.microsoft.com/office/drawing/2014/main" id="{998A65EA-C434-41FF-B792-2BDC11501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69" name="Freeform 56">
              <a:extLst>
                <a:ext uri="{FF2B5EF4-FFF2-40B4-BE49-F238E27FC236}">
                  <a16:creationId xmlns:a16="http://schemas.microsoft.com/office/drawing/2014/main" id="{3A6D2AE4-7ABD-4946-BE69-5FD3C1A1D6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70" name="Freeform 57">
              <a:extLst>
                <a:ext uri="{FF2B5EF4-FFF2-40B4-BE49-F238E27FC236}">
                  <a16:creationId xmlns:a16="http://schemas.microsoft.com/office/drawing/2014/main" id="{833A81DC-8A3A-4141-A713-A2FE1C572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71" name="Freeform 58">
              <a:extLst>
                <a:ext uri="{FF2B5EF4-FFF2-40B4-BE49-F238E27FC236}">
                  <a16:creationId xmlns:a16="http://schemas.microsoft.com/office/drawing/2014/main" id="{47BB7FFD-57DB-41BD-8D42-9FB58174B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2173" name="Picture 2">
            <a:extLst>
              <a:ext uri="{FF2B5EF4-FFF2-40B4-BE49-F238E27FC236}">
                <a16:creationId xmlns:a16="http://schemas.microsoft.com/office/drawing/2014/main" id="{3631D3C9-4C1D-4B3A-A737-E6E7800424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FE66E1-4969-089E-53F1-DAC939D65807}"/>
              </a:ext>
            </a:extLst>
          </p:cNvPr>
          <p:cNvSpPr>
            <a:spLocks noGrp="1"/>
          </p:cNvSpPr>
          <p:nvPr>
            <p:ph type="title"/>
          </p:nvPr>
        </p:nvSpPr>
        <p:spPr>
          <a:xfrm>
            <a:off x="8057397" y="1113282"/>
            <a:ext cx="3489569" cy="2396681"/>
          </a:xfrm>
        </p:spPr>
        <p:txBody>
          <a:bodyPr vert="horz" lIns="91440" tIns="45720" rIns="91440" bIns="45720" rtlCol="0" anchor="b">
            <a:normAutofit/>
          </a:bodyPr>
          <a:lstStyle/>
          <a:p>
            <a:r>
              <a:rPr lang="en-US" sz="3400" dirty="0">
                <a:solidFill>
                  <a:srgbClr val="FFFFFF"/>
                </a:solidFill>
              </a:rPr>
              <a:t>Why We transposed the Weights in our code</a:t>
            </a:r>
          </a:p>
        </p:txBody>
      </p:sp>
      <p:sp useBgFill="1">
        <p:nvSpPr>
          <p:cNvPr id="2175" name="Round Diagonal Corner Rectangle 6">
            <a:extLst>
              <a:ext uri="{FF2B5EF4-FFF2-40B4-BE49-F238E27FC236}">
                <a16:creationId xmlns:a16="http://schemas.microsoft.com/office/drawing/2014/main" id="{5B986EF0-8540-483D-9DDE-1F168FAAC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Multiplying Matrices">
            <a:extLst>
              <a:ext uri="{FF2B5EF4-FFF2-40B4-BE49-F238E27FC236}">
                <a16:creationId xmlns:a16="http://schemas.microsoft.com/office/drawing/2014/main" id="{C7DDD4E1-3953-F3A6-714E-1CEBDC013EE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118988" y="1836035"/>
            <a:ext cx="6112382" cy="3178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1923588"/>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22D25-DA11-1BBA-1FA1-7DE6EBCC32D9}"/>
              </a:ext>
            </a:extLst>
          </p:cNvPr>
          <p:cNvSpPr>
            <a:spLocks noGrp="1"/>
          </p:cNvSpPr>
          <p:nvPr>
            <p:ph type="title"/>
          </p:nvPr>
        </p:nvSpPr>
        <p:spPr>
          <a:xfrm>
            <a:off x="1141413" y="618518"/>
            <a:ext cx="9905998" cy="1478570"/>
          </a:xfrm>
        </p:spPr>
        <p:txBody>
          <a:bodyPr>
            <a:normAutofit/>
          </a:bodyPr>
          <a:lstStyle/>
          <a:p>
            <a:r>
              <a:rPr lang="en-US"/>
              <a:t>Summary of Today’s Work</a:t>
            </a:r>
          </a:p>
        </p:txBody>
      </p:sp>
      <p:graphicFrame>
        <p:nvGraphicFramePr>
          <p:cNvPr id="56" name="Content Placeholder 2">
            <a:extLst>
              <a:ext uri="{FF2B5EF4-FFF2-40B4-BE49-F238E27FC236}">
                <a16:creationId xmlns:a16="http://schemas.microsoft.com/office/drawing/2014/main" id="{6DAAC935-3BC1-A5B7-B3A8-6828598740DC}"/>
              </a:ext>
            </a:extLst>
          </p:cNvPr>
          <p:cNvGraphicFramePr>
            <a:graphicFrameLocks noGrp="1"/>
          </p:cNvGraphicFramePr>
          <p:nvPr>
            <p:ph idx="1"/>
            <p:extLst>
              <p:ext uri="{D42A27DB-BD31-4B8C-83A1-F6EECF244321}">
                <p14:modId xmlns:p14="http://schemas.microsoft.com/office/powerpoint/2010/main" val="2551400640"/>
              </p:ext>
            </p:extLst>
          </p:nvPr>
        </p:nvGraphicFramePr>
        <p:xfrm>
          <a:off x="1141413" y="2418820"/>
          <a:ext cx="9906000" cy="31427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51522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10;&#10;Description automatically generated">
            <a:extLst>
              <a:ext uri="{FF2B5EF4-FFF2-40B4-BE49-F238E27FC236}">
                <a16:creationId xmlns:a16="http://schemas.microsoft.com/office/drawing/2014/main" id="{7A324228-9EEC-1143-A43F-720C21E3A399}"/>
              </a:ext>
            </a:extLst>
          </p:cNvPr>
          <p:cNvPicPr>
            <a:picLocks noGrp="1" noChangeAspect="1"/>
          </p:cNvPicPr>
          <p:nvPr>
            <p:ph idx="1"/>
          </p:nvPr>
        </p:nvPicPr>
        <p:blipFill>
          <a:blip r:embed="rId3"/>
          <a:stretch>
            <a:fillRect/>
          </a:stretch>
        </p:blipFill>
        <p:spPr>
          <a:xfrm>
            <a:off x="354955" y="195027"/>
            <a:ext cx="3963045" cy="3221219"/>
          </a:xfrm>
        </p:spPr>
      </p:pic>
      <p:pic>
        <p:nvPicPr>
          <p:cNvPr id="7" name="Picture 6" descr="Diagram&#10;&#10;Description automatically generated">
            <a:extLst>
              <a:ext uri="{FF2B5EF4-FFF2-40B4-BE49-F238E27FC236}">
                <a16:creationId xmlns:a16="http://schemas.microsoft.com/office/drawing/2014/main" id="{03ACDF3A-BA6D-F130-949F-368402D9FCFF}"/>
              </a:ext>
            </a:extLst>
          </p:cNvPr>
          <p:cNvPicPr>
            <a:picLocks noChangeAspect="1"/>
          </p:cNvPicPr>
          <p:nvPr/>
        </p:nvPicPr>
        <p:blipFill>
          <a:blip r:embed="rId4"/>
          <a:stretch>
            <a:fillRect/>
          </a:stretch>
        </p:blipFill>
        <p:spPr>
          <a:xfrm>
            <a:off x="2940215" y="3916268"/>
            <a:ext cx="6311568" cy="2492589"/>
          </a:xfrm>
          <a:prstGeom prst="rect">
            <a:avLst/>
          </a:prstGeom>
        </p:spPr>
      </p:pic>
      <p:pic>
        <p:nvPicPr>
          <p:cNvPr id="9" name="Picture 8" descr="Shape&#10;&#10;Description automatically generated">
            <a:extLst>
              <a:ext uri="{FF2B5EF4-FFF2-40B4-BE49-F238E27FC236}">
                <a16:creationId xmlns:a16="http://schemas.microsoft.com/office/drawing/2014/main" id="{1E68816D-D4BB-EA01-608E-34D7AD38A469}"/>
              </a:ext>
            </a:extLst>
          </p:cNvPr>
          <p:cNvPicPr>
            <a:picLocks noChangeAspect="1"/>
          </p:cNvPicPr>
          <p:nvPr/>
        </p:nvPicPr>
        <p:blipFill>
          <a:blip r:embed="rId5"/>
          <a:stretch>
            <a:fillRect/>
          </a:stretch>
        </p:blipFill>
        <p:spPr>
          <a:xfrm>
            <a:off x="7518051" y="209975"/>
            <a:ext cx="4318994" cy="3219025"/>
          </a:xfrm>
          <a:prstGeom prst="rect">
            <a:avLst/>
          </a:prstGeom>
        </p:spPr>
      </p:pic>
      <p:sp>
        <p:nvSpPr>
          <p:cNvPr id="10" name="TextBox 9">
            <a:extLst>
              <a:ext uri="{FF2B5EF4-FFF2-40B4-BE49-F238E27FC236}">
                <a16:creationId xmlns:a16="http://schemas.microsoft.com/office/drawing/2014/main" id="{92A16043-BA78-A6F8-228C-27EE7206A7E0}"/>
              </a:ext>
            </a:extLst>
          </p:cNvPr>
          <p:cNvSpPr txBox="1"/>
          <p:nvPr/>
        </p:nvSpPr>
        <p:spPr>
          <a:xfrm>
            <a:off x="989889" y="3441754"/>
            <a:ext cx="2693173" cy="369332"/>
          </a:xfrm>
          <a:prstGeom prst="rect">
            <a:avLst/>
          </a:prstGeom>
          <a:noFill/>
        </p:spPr>
        <p:txBody>
          <a:bodyPr wrap="none" rtlCol="0">
            <a:spAutoFit/>
          </a:bodyPr>
          <a:lstStyle/>
          <a:p>
            <a:r>
              <a:rPr lang="en-US" dirty="0"/>
              <a:t>History of Neural Networks</a:t>
            </a:r>
          </a:p>
        </p:txBody>
      </p:sp>
      <p:sp>
        <p:nvSpPr>
          <p:cNvPr id="11" name="TextBox 10">
            <a:extLst>
              <a:ext uri="{FF2B5EF4-FFF2-40B4-BE49-F238E27FC236}">
                <a16:creationId xmlns:a16="http://schemas.microsoft.com/office/drawing/2014/main" id="{51B50CD4-4321-E687-1223-616718540E4D}"/>
              </a:ext>
            </a:extLst>
          </p:cNvPr>
          <p:cNvSpPr txBox="1"/>
          <p:nvPr/>
        </p:nvSpPr>
        <p:spPr>
          <a:xfrm>
            <a:off x="4710364" y="6408857"/>
            <a:ext cx="2771271" cy="369332"/>
          </a:xfrm>
          <a:prstGeom prst="rect">
            <a:avLst/>
          </a:prstGeom>
          <a:noFill/>
        </p:spPr>
        <p:txBody>
          <a:bodyPr wrap="none" rtlCol="0">
            <a:spAutoFit/>
          </a:bodyPr>
          <a:lstStyle/>
          <a:p>
            <a:r>
              <a:rPr lang="en-US" dirty="0"/>
              <a:t>What is a Neural Network? </a:t>
            </a:r>
          </a:p>
        </p:txBody>
      </p:sp>
      <p:sp>
        <p:nvSpPr>
          <p:cNvPr id="12" name="TextBox 11">
            <a:extLst>
              <a:ext uri="{FF2B5EF4-FFF2-40B4-BE49-F238E27FC236}">
                <a16:creationId xmlns:a16="http://schemas.microsoft.com/office/drawing/2014/main" id="{D63A2075-582E-914C-82DE-9C1E207B7A08}"/>
              </a:ext>
            </a:extLst>
          </p:cNvPr>
          <p:cNvSpPr txBox="1"/>
          <p:nvPr/>
        </p:nvSpPr>
        <p:spPr>
          <a:xfrm>
            <a:off x="7594221" y="3494345"/>
            <a:ext cx="4166653" cy="369332"/>
          </a:xfrm>
          <a:prstGeom prst="rect">
            <a:avLst/>
          </a:prstGeom>
          <a:noFill/>
        </p:spPr>
        <p:txBody>
          <a:bodyPr wrap="none" rtlCol="0">
            <a:spAutoFit/>
          </a:bodyPr>
          <a:lstStyle/>
          <a:p>
            <a:r>
              <a:rPr lang="en-US" dirty="0"/>
              <a:t>What are neurons? How do we make them?</a:t>
            </a:r>
          </a:p>
        </p:txBody>
      </p:sp>
      <p:cxnSp>
        <p:nvCxnSpPr>
          <p:cNvPr id="14" name="Elbow Connector 13">
            <a:extLst>
              <a:ext uri="{FF2B5EF4-FFF2-40B4-BE49-F238E27FC236}">
                <a16:creationId xmlns:a16="http://schemas.microsoft.com/office/drawing/2014/main" id="{5C56442E-59B6-22DD-509F-C35BF99E616C}"/>
              </a:ext>
            </a:extLst>
          </p:cNvPr>
          <p:cNvCxnSpPr>
            <a:cxnSpLocks/>
            <a:stCxn id="10" idx="2"/>
            <a:endCxn id="7" idx="1"/>
          </p:cNvCxnSpPr>
          <p:nvPr/>
        </p:nvCxnSpPr>
        <p:spPr>
          <a:xfrm rot="16200000" flipH="1">
            <a:off x="1962607" y="4184954"/>
            <a:ext cx="1351477" cy="603739"/>
          </a:xfrm>
          <a:prstGeom prst="bentConnector2">
            <a:avLst/>
          </a:prstGeom>
          <a:ln w="317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D2395A3D-3060-FE05-E723-754848E5561B}"/>
              </a:ext>
            </a:extLst>
          </p:cNvPr>
          <p:cNvCxnSpPr>
            <a:cxnSpLocks/>
            <a:stCxn id="12" idx="2"/>
            <a:endCxn id="7" idx="3"/>
          </p:cNvCxnSpPr>
          <p:nvPr/>
        </p:nvCxnSpPr>
        <p:spPr>
          <a:xfrm rot="5400000">
            <a:off x="8815223" y="4300238"/>
            <a:ext cx="1298886" cy="425765"/>
          </a:xfrm>
          <a:prstGeom prst="bentConnector2">
            <a:avLst/>
          </a:prstGeom>
          <a:ln w="317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8B0DC39-4760-0EBC-F8E6-46A716DDEE00}"/>
              </a:ext>
            </a:extLst>
          </p:cNvPr>
          <p:cNvSpPr txBox="1"/>
          <p:nvPr/>
        </p:nvSpPr>
        <p:spPr>
          <a:xfrm>
            <a:off x="4722666" y="449143"/>
            <a:ext cx="2390719" cy="1015663"/>
          </a:xfrm>
          <a:prstGeom prst="rect">
            <a:avLst/>
          </a:prstGeom>
          <a:noFill/>
        </p:spPr>
        <p:txBody>
          <a:bodyPr wrap="none" rtlCol="0">
            <a:spAutoFit/>
          </a:bodyPr>
          <a:lstStyle/>
          <a:p>
            <a:r>
              <a:rPr lang="en-US" sz="3000" dirty="0"/>
              <a:t>Overview of </a:t>
            </a:r>
          </a:p>
          <a:p>
            <a:r>
              <a:rPr lang="en-US" sz="3000" dirty="0"/>
              <a:t>Today’s Lesson</a:t>
            </a:r>
          </a:p>
        </p:txBody>
      </p:sp>
    </p:spTree>
    <p:extLst>
      <p:ext uri="{BB962C8B-B14F-4D97-AF65-F5344CB8AC3E}">
        <p14:creationId xmlns:p14="http://schemas.microsoft.com/office/powerpoint/2010/main" val="461322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26D6E-735C-C967-E48C-8BAE5ADD4B9F}"/>
              </a:ext>
            </a:extLst>
          </p:cNvPr>
          <p:cNvSpPr>
            <a:spLocks noGrp="1"/>
          </p:cNvSpPr>
          <p:nvPr>
            <p:ph type="title"/>
          </p:nvPr>
        </p:nvSpPr>
        <p:spPr>
          <a:xfrm>
            <a:off x="1143001" y="2090131"/>
            <a:ext cx="9905998" cy="1478570"/>
          </a:xfrm>
        </p:spPr>
        <p:txBody>
          <a:bodyPr>
            <a:normAutofit fontScale="90000"/>
          </a:bodyPr>
          <a:lstStyle/>
          <a:p>
            <a:pPr algn="ctr"/>
            <a:r>
              <a:rPr lang="en-US" u="sng" dirty="0"/>
              <a:t>Question: </a:t>
            </a:r>
            <a:br>
              <a:rPr lang="en-US" dirty="0"/>
            </a:br>
            <a:r>
              <a:rPr lang="en-US" dirty="0"/>
              <a:t>Have you heard of neural networks? Where did they come from?</a:t>
            </a:r>
          </a:p>
        </p:txBody>
      </p:sp>
    </p:spTree>
    <p:extLst>
      <p:ext uri="{BB962C8B-B14F-4D97-AF65-F5344CB8AC3E}">
        <p14:creationId xmlns:p14="http://schemas.microsoft.com/office/powerpoint/2010/main" val="3553828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BF8F18B2-1FE8-0634-2ED2-A6DE9642D4FB}"/>
              </a:ext>
            </a:extLst>
          </p:cNvPr>
          <p:cNvSpPr>
            <a:spLocks noGrp="1"/>
          </p:cNvSpPr>
          <p:nvPr>
            <p:ph type="title"/>
          </p:nvPr>
        </p:nvSpPr>
        <p:spPr>
          <a:xfrm>
            <a:off x="7962519" y="618518"/>
            <a:ext cx="3084891" cy="1478570"/>
          </a:xfrm>
        </p:spPr>
        <p:txBody>
          <a:bodyPr>
            <a:normAutofit/>
          </a:bodyPr>
          <a:lstStyle/>
          <a:p>
            <a:r>
              <a:rPr lang="en-US" sz="3200"/>
              <a:t>Time for a History Lesson</a:t>
            </a:r>
          </a:p>
        </p:txBody>
      </p:sp>
      <p:pic>
        <p:nvPicPr>
          <p:cNvPr id="4" name="Picture 3">
            <a:extLst>
              <a:ext uri="{FF2B5EF4-FFF2-40B4-BE49-F238E27FC236}">
                <a16:creationId xmlns:a16="http://schemas.microsoft.com/office/drawing/2014/main" id="{CC27E650-3B6D-1EE9-F1D0-1A6026B4A6E7}"/>
              </a:ext>
            </a:extLst>
          </p:cNvPr>
          <p:cNvPicPr>
            <a:picLocks noChangeAspect="1"/>
          </p:cNvPicPr>
          <p:nvPr/>
        </p:nvPicPr>
        <p:blipFill rotWithShape="1">
          <a:blip r:embed="rId5"/>
          <a:srcRect r="1" b="13805"/>
          <a:stretch/>
        </p:blipFill>
        <p:spPr>
          <a:xfrm>
            <a:off x="-5597" y="10"/>
            <a:ext cx="7558541" cy="6857990"/>
          </a:xfrm>
          <a:prstGeom prst="rect">
            <a:avLst/>
          </a:prstGeom>
        </p:spPr>
      </p:pic>
      <p:grpSp>
        <p:nvGrpSpPr>
          <p:cNvPr id="14" name="Group 13">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5" name="Rectangle 14">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6"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 name="Rectangle 17">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9"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1"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3" name="Rectangle 42">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4"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6"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3"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4"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5" name="Rectangle 54">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6"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7"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8"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6"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7"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8"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5" name="Content Placeholder 2">
            <a:extLst>
              <a:ext uri="{FF2B5EF4-FFF2-40B4-BE49-F238E27FC236}">
                <a16:creationId xmlns:a16="http://schemas.microsoft.com/office/drawing/2014/main" id="{0A910B5F-68F8-88E2-7A25-51A538A57F14}"/>
              </a:ext>
            </a:extLst>
          </p:cNvPr>
          <p:cNvSpPr>
            <a:spLocks noGrp="1"/>
          </p:cNvSpPr>
          <p:nvPr>
            <p:ph idx="1"/>
          </p:nvPr>
        </p:nvSpPr>
        <p:spPr>
          <a:xfrm>
            <a:off x="7962519" y="2249487"/>
            <a:ext cx="3084892" cy="3541714"/>
          </a:xfrm>
        </p:spPr>
        <p:txBody>
          <a:bodyPr>
            <a:normAutofit/>
          </a:bodyPr>
          <a:lstStyle/>
          <a:p>
            <a:pPr>
              <a:buFontTx/>
              <a:buChar char="-"/>
            </a:pPr>
            <a:r>
              <a:rPr lang="en-US" sz="1700" dirty="0"/>
              <a:t>Neural Networks first proposed in 1944 by Warren McCulloch and Walter Pitts</a:t>
            </a:r>
          </a:p>
          <a:p>
            <a:pPr>
              <a:buFontTx/>
              <a:buChar char="-"/>
            </a:pPr>
            <a:r>
              <a:rPr lang="en-US" sz="1700" dirty="0"/>
              <a:t>University of Chicago Researchers who later started MIT Cognitive Science Lab</a:t>
            </a:r>
          </a:p>
          <a:p>
            <a:pPr>
              <a:buFontTx/>
              <a:buChar char="-"/>
            </a:pPr>
            <a:r>
              <a:rPr lang="en-US" sz="1700" dirty="0"/>
              <a:t>Just an idea at first, nobody knew how to actually train the networks for 20 more years</a:t>
            </a:r>
          </a:p>
        </p:txBody>
      </p:sp>
    </p:spTree>
    <p:extLst>
      <p:ext uri="{BB962C8B-B14F-4D97-AF65-F5344CB8AC3E}">
        <p14:creationId xmlns:p14="http://schemas.microsoft.com/office/powerpoint/2010/main" val="764621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Content Placeholder 4" descr="Diagram&#10;&#10;Description automatically generated">
            <a:extLst>
              <a:ext uri="{FF2B5EF4-FFF2-40B4-BE49-F238E27FC236}">
                <a16:creationId xmlns:a16="http://schemas.microsoft.com/office/drawing/2014/main" id="{BFE5FDF2-BAA0-68CB-60A4-B98C0D02FA5F}"/>
              </a:ext>
            </a:extLst>
          </p:cNvPr>
          <p:cNvPicPr>
            <a:picLocks noGrp="1" noChangeAspect="1"/>
          </p:cNvPicPr>
          <p:nvPr>
            <p:ph idx="1"/>
          </p:nvPr>
        </p:nvPicPr>
        <p:blipFill rotWithShape="1">
          <a:blip r:embed="rId5"/>
          <a:srcRect r="10452" b="2"/>
          <a:stretch/>
        </p:blipFill>
        <p:spPr>
          <a:xfrm>
            <a:off x="-5597" y="10"/>
            <a:ext cx="7558541" cy="6857990"/>
          </a:xfrm>
          <a:prstGeom prst="rect">
            <a:avLst/>
          </a:prstGeom>
        </p:spPr>
      </p:pic>
      <p:grpSp>
        <p:nvGrpSpPr>
          <p:cNvPr id="14" name="Group 13">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5" name="Rectangle 14">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6"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 name="Rectangle 17">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9"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1"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3" name="Rectangle 42">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4"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6"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3"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4"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5" name="Rectangle 54">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6"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7"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8"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6"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7"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8"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5" name="Content Placeholder 2">
            <a:extLst>
              <a:ext uri="{FF2B5EF4-FFF2-40B4-BE49-F238E27FC236}">
                <a16:creationId xmlns:a16="http://schemas.microsoft.com/office/drawing/2014/main" id="{913FF0C2-3E5A-4AB7-550D-69213CFE3FB4}"/>
              </a:ext>
            </a:extLst>
          </p:cNvPr>
          <p:cNvSpPr txBox="1">
            <a:spLocks/>
          </p:cNvSpPr>
          <p:nvPr/>
        </p:nvSpPr>
        <p:spPr>
          <a:xfrm>
            <a:off x="7929181" y="1654968"/>
            <a:ext cx="3724656" cy="35417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3000" dirty="0"/>
              <a:t>Neural Networks are based upon the structure and functionality of biological neurons</a:t>
            </a:r>
          </a:p>
        </p:txBody>
      </p:sp>
    </p:spTree>
    <p:extLst>
      <p:ext uri="{BB962C8B-B14F-4D97-AF65-F5344CB8AC3E}">
        <p14:creationId xmlns:p14="http://schemas.microsoft.com/office/powerpoint/2010/main" val="2154105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9"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grpSp>
      <p:grpSp>
        <p:nvGrpSpPr>
          <p:cNvPr id="65" name="Group 64">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6" name="Rectangle 65">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sp>
        <p:nvSpPr>
          <p:cNvPr id="69"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72"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3"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4"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5"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6"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7"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8"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9"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0"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2"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3"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le 1">
            <a:extLst>
              <a:ext uri="{FF2B5EF4-FFF2-40B4-BE49-F238E27FC236}">
                <a16:creationId xmlns:a16="http://schemas.microsoft.com/office/drawing/2014/main" id="{0610C3CC-EC5F-57C9-D251-030F3A22CBCB}"/>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4400">
                <a:solidFill>
                  <a:srgbClr val="FFFFFF"/>
                </a:solidFill>
              </a:rPr>
              <a:t>What is a Neural Network Anyway?</a:t>
            </a:r>
          </a:p>
        </p:txBody>
      </p:sp>
    </p:spTree>
    <p:extLst>
      <p:ext uri="{BB962C8B-B14F-4D97-AF65-F5344CB8AC3E}">
        <p14:creationId xmlns:p14="http://schemas.microsoft.com/office/powerpoint/2010/main" val="901989999"/>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26D6E-735C-C967-E48C-8BAE5ADD4B9F}"/>
              </a:ext>
            </a:extLst>
          </p:cNvPr>
          <p:cNvSpPr>
            <a:spLocks noGrp="1"/>
          </p:cNvSpPr>
          <p:nvPr>
            <p:ph type="title"/>
          </p:nvPr>
        </p:nvSpPr>
        <p:spPr>
          <a:xfrm>
            <a:off x="1143001" y="1950430"/>
            <a:ext cx="9905998" cy="1478570"/>
          </a:xfrm>
        </p:spPr>
        <p:txBody>
          <a:bodyPr>
            <a:normAutofit fontScale="90000"/>
          </a:bodyPr>
          <a:lstStyle/>
          <a:p>
            <a:pPr algn="ctr"/>
            <a:r>
              <a:rPr lang="en-US" u="sng" dirty="0"/>
              <a:t>Questions: </a:t>
            </a:r>
            <a:br>
              <a:rPr lang="en-US" dirty="0"/>
            </a:br>
            <a:r>
              <a:rPr lang="en-US" dirty="0"/>
              <a:t>Can you think of any examples of Neural networks? What do you think of when you hear the term machine learning?</a:t>
            </a:r>
          </a:p>
        </p:txBody>
      </p:sp>
    </p:spTree>
    <p:extLst>
      <p:ext uri="{BB962C8B-B14F-4D97-AF65-F5344CB8AC3E}">
        <p14:creationId xmlns:p14="http://schemas.microsoft.com/office/powerpoint/2010/main" val="399101359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10477</TotalTime>
  <Words>1909</Words>
  <Application>Microsoft Macintosh PowerPoint</Application>
  <PresentationFormat>Widescreen</PresentationFormat>
  <Paragraphs>172</Paragraphs>
  <Slides>32</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Tw Cen MT</vt:lpstr>
      <vt:lpstr>Circuit</vt:lpstr>
      <vt:lpstr> Neural Networks From Scratch</vt:lpstr>
      <vt:lpstr>Before we Begin…</vt:lpstr>
      <vt:lpstr>A quick note…</vt:lpstr>
      <vt:lpstr>PowerPoint Presentation</vt:lpstr>
      <vt:lpstr>Question:  Have you heard of neural networks? Where did they come from?</vt:lpstr>
      <vt:lpstr>Time for a History Lesson</vt:lpstr>
      <vt:lpstr>PowerPoint Presentation</vt:lpstr>
      <vt:lpstr>What is a Neural Network Anyway?</vt:lpstr>
      <vt:lpstr>Questions:  Can you think of any examples of Neural networks? What do you think of when you hear the term machine learning?</vt:lpstr>
      <vt:lpstr>PowerPoint Presentation</vt:lpstr>
      <vt:lpstr>PowerPoint Presentation</vt:lpstr>
      <vt:lpstr>Or maybe you just think of Neural Networks as the scary mathematical functions that represent them…</vt:lpstr>
      <vt:lpstr>The reality of Neural networks is both incredibly exciting, and not at the same time</vt:lpstr>
      <vt:lpstr>Neural Networks Represent a Small Subdomain of Artificial Intelligence </vt:lpstr>
      <vt:lpstr>Neural Networks can be simple or...</vt:lpstr>
      <vt:lpstr>Neural Network Structure is inspired by the Brain</vt:lpstr>
      <vt:lpstr>PowerPoint Presentation</vt:lpstr>
      <vt:lpstr>Question Break </vt:lpstr>
      <vt:lpstr>What are Neurons and how do they work?</vt:lpstr>
      <vt:lpstr>PowerPoint Presentation</vt:lpstr>
      <vt:lpstr>PowerPoint Presentation</vt:lpstr>
      <vt:lpstr>PowerPoint Presentation</vt:lpstr>
      <vt:lpstr>Brains don’t have “complex” neuron functions</vt:lpstr>
      <vt:lpstr>Again, Each neuron here has weights (the lines going into the neurons) and a bias that is a single number</vt:lpstr>
      <vt:lpstr>Weights and Biases impact the output that neurons represent, but what math is applied to them to change the values?</vt:lpstr>
      <vt:lpstr>PowerPoint Presentation</vt:lpstr>
      <vt:lpstr>Question Break </vt:lpstr>
      <vt:lpstr>How do we Code individual Neurons?</vt:lpstr>
      <vt:lpstr>Let’s write some Code!</vt:lpstr>
      <vt:lpstr>What did we create just now?</vt:lpstr>
      <vt:lpstr>Why We transposed the Weights in our code</vt:lpstr>
      <vt:lpstr>Summary of Today’s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Neural Networks From Scratch</dc:title>
  <dc:creator>Robert William Moseley</dc:creator>
  <cp:lastModifiedBy>Robert William Moseley</cp:lastModifiedBy>
  <cp:revision>51</cp:revision>
  <dcterms:created xsi:type="dcterms:W3CDTF">2022-09-30T01:55:16Z</dcterms:created>
  <dcterms:modified xsi:type="dcterms:W3CDTF">2022-10-18T01:32:31Z</dcterms:modified>
</cp:coreProperties>
</file>